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 id="2147484160" r:id="rId2"/>
  </p:sldMasterIdLst>
  <p:notesMasterIdLst>
    <p:notesMasterId r:id="rId63"/>
  </p:notesMasterIdLst>
  <p:sldIdLst>
    <p:sldId id="9447" r:id="rId3"/>
    <p:sldId id="9448" r:id="rId4"/>
    <p:sldId id="282" r:id="rId5"/>
    <p:sldId id="275" r:id="rId6"/>
    <p:sldId id="9475" r:id="rId7"/>
    <p:sldId id="513" r:id="rId8"/>
    <p:sldId id="581" r:id="rId9"/>
    <p:sldId id="9511" r:id="rId10"/>
    <p:sldId id="9449" r:id="rId11"/>
    <p:sldId id="9457" r:id="rId12"/>
    <p:sldId id="9507" r:id="rId13"/>
    <p:sldId id="9508" r:id="rId14"/>
    <p:sldId id="9509" r:id="rId15"/>
    <p:sldId id="9510" r:id="rId16"/>
    <p:sldId id="9513" r:id="rId17"/>
    <p:sldId id="9514" r:id="rId18"/>
    <p:sldId id="9454" r:id="rId19"/>
    <p:sldId id="9486" r:id="rId20"/>
    <p:sldId id="9487" r:id="rId21"/>
    <p:sldId id="9488" r:id="rId22"/>
    <p:sldId id="9524" r:id="rId23"/>
    <p:sldId id="9489" r:id="rId24"/>
    <p:sldId id="9490" r:id="rId25"/>
    <p:sldId id="9491" r:id="rId26"/>
    <p:sldId id="9492" r:id="rId27"/>
    <p:sldId id="9493" r:id="rId28"/>
    <p:sldId id="9494" r:id="rId29"/>
    <p:sldId id="9519" r:id="rId30"/>
    <p:sldId id="9520" r:id="rId31"/>
    <p:sldId id="9521" r:id="rId32"/>
    <p:sldId id="9522" r:id="rId33"/>
    <p:sldId id="9523" r:id="rId34"/>
    <p:sldId id="9495" r:id="rId35"/>
    <p:sldId id="9518" r:id="rId36"/>
    <p:sldId id="9517" r:id="rId37"/>
    <p:sldId id="9496" r:id="rId38"/>
    <p:sldId id="325" r:id="rId39"/>
    <p:sldId id="326" r:id="rId40"/>
    <p:sldId id="310" r:id="rId41"/>
    <p:sldId id="9529" r:id="rId42"/>
    <p:sldId id="291" r:id="rId43"/>
    <p:sldId id="286" r:id="rId44"/>
    <p:sldId id="295" r:id="rId45"/>
    <p:sldId id="293" r:id="rId46"/>
    <p:sldId id="297" r:id="rId47"/>
    <p:sldId id="306" r:id="rId48"/>
    <p:sldId id="308" r:id="rId49"/>
    <p:sldId id="309" r:id="rId50"/>
    <p:sldId id="324" r:id="rId51"/>
    <p:sldId id="727" r:id="rId52"/>
    <p:sldId id="728" r:id="rId53"/>
    <p:sldId id="702" r:id="rId54"/>
    <p:sldId id="9526" r:id="rId55"/>
    <p:sldId id="9530" r:id="rId56"/>
    <p:sldId id="1351" r:id="rId57"/>
    <p:sldId id="305" r:id="rId58"/>
    <p:sldId id="9528" r:id="rId59"/>
    <p:sldId id="9455" r:id="rId60"/>
    <p:sldId id="339" r:id="rId61"/>
    <p:sldId id="27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840"/>
    <a:srgbClr val="0432FF"/>
    <a:srgbClr val="11284B"/>
    <a:srgbClr val="4CC1A8"/>
    <a:srgbClr val="3871C0"/>
    <a:srgbClr val="4B99A7"/>
    <a:srgbClr val="BDD0DA"/>
    <a:srgbClr val="6392AA"/>
    <a:srgbClr val="416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C9FE2-6E45-41E3-B6AF-5E049C1E1938}" v="293" dt="2024-02-06T16:02:22.978"/>
    <p1510:client id="{545517BD-9860-46FC-A917-3BE95FED7534}" v="66" dt="2024-02-05T16:01:53.969"/>
    <p1510:client id="{7AD364B6-D304-4D3E-8152-80BA3FD571AB}" v="60" dt="2024-02-07T11:03:02.300"/>
    <p1510:client id="{9E18F953-106E-4C62-B15D-E07282021ED5}" v="2" dt="2024-02-06T16:16:35.185"/>
    <p1510:client id="{A6A69746-FE29-4E52-B641-2D79A155131B}" v="205" dt="2024-02-06T20:33:06.541"/>
    <p1510:client id="{AD2E0E5D-4BE9-4FF9-A27B-A5BA52C9CA47}" v="4" dt="2024-02-05T16:15:04.357"/>
    <p1510:client id="{B8440617-C08E-4CA3-9393-76F709297B95}" v="276" dt="2024-02-06T14:10:50.112"/>
    <p1510:client id="{CA31F24E-E08E-4432-8341-F9459C2EB6C1}" v="68" dt="2024-02-05T16:56:38.991"/>
    <p1510:client id="{D43DFBF9-114B-473A-93DD-802DF5E8730A}" v="30" dt="2024-02-07T14:46:08.786"/>
    <p1510:client id="{DD864911-5D08-415A-84BB-24322FDED769}" v="11" dt="2024-02-07T12:37:53.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020" autoAdjust="0"/>
  </p:normalViewPr>
  <p:slideViewPr>
    <p:cSldViewPr snapToGrid="0" snapToObjects="1">
      <p:cViewPr varScale="1">
        <p:scale>
          <a:sx n="110" d="100"/>
          <a:sy n="110" d="100"/>
        </p:scale>
        <p:origin x="256" y="76"/>
      </p:cViewPr>
      <p:guideLst/>
    </p:cSldViewPr>
  </p:slideViewPr>
  <p:outlineViewPr>
    <p:cViewPr>
      <p:scale>
        <a:sx n="33" d="100"/>
        <a:sy n="33" d="100"/>
      </p:scale>
      <p:origin x="0" y="-4618"/>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os Karagiannis" clId="Web-{7AD364B6-D304-4D3E-8152-80BA3FD571AB}"/>
    <pc:docChg chg="modSld">
      <pc:chgData name="Georgios Karagiannis" userId="" providerId="" clId="Web-{7AD364B6-D304-4D3E-8152-80BA3FD571AB}" dt="2024-02-07T11:03:02.300" v="68" actId="20577"/>
      <pc:docMkLst>
        <pc:docMk/>
      </pc:docMkLst>
      <pc:sldChg chg="modSp">
        <pc:chgData name="Georgios Karagiannis" userId="" providerId="" clId="Web-{7AD364B6-D304-4D3E-8152-80BA3FD571AB}" dt="2024-02-07T11:03:02.300" v="68" actId="20577"/>
        <pc:sldMkLst>
          <pc:docMk/>
          <pc:sldMk cId="22987451" sldId="275"/>
        </pc:sldMkLst>
        <pc:spChg chg="mod">
          <ac:chgData name="Georgios Karagiannis" userId="" providerId="" clId="Web-{7AD364B6-D304-4D3E-8152-80BA3FD571AB}" dt="2024-02-07T11:03:02.300" v="68" actId="20577"/>
          <ac:spMkLst>
            <pc:docMk/>
            <pc:sldMk cId="22987451" sldId="275"/>
            <ac:spMk id="6" creationId="{9C483F93-83F8-B713-9676-C6BDD9CE9996}"/>
          </ac:spMkLst>
        </pc:spChg>
      </pc:sldChg>
      <pc:sldChg chg="addSp delSp modSp">
        <pc:chgData name="Georgios Karagiannis" userId="" providerId="" clId="Web-{7AD364B6-D304-4D3E-8152-80BA3FD571AB}" dt="2024-02-07T10:55:41.231" v="13" actId="20577"/>
        <pc:sldMkLst>
          <pc:docMk/>
          <pc:sldMk cId="1521462342" sldId="9495"/>
        </pc:sldMkLst>
        <pc:spChg chg="add del mod">
          <ac:chgData name="Georgios Karagiannis" userId="" providerId="" clId="Web-{7AD364B6-D304-4D3E-8152-80BA3FD571AB}" dt="2024-02-07T10:54:27.480" v="3"/>
          <ac:spMkLst>
            <pc:docMk/>
            <pc:sldMk cId="1521462342" sldId="9495"/>
            <ac:spMk id="4" creationId="{6A8BFF50-3AF3-C84D-EEA8-44EAC5BEE592}"/>
          </ac:spMkLst>
        </pc:spChg>
        <pc:spChg chg="add mod">
          <ac:chgData name="Georgios Karagiannis" userId="" providerId="" clId="Web-{7AD364B6-D304-4D3E-8152-80BA3FD571AB}" dt="2024-02-07T10:55:41.231" v="13" actId="20577"/>
          <ac:spMkLst>
            <pc:docMk/>
            <pc:sldMk cId="1521462342" sldId="9495"/>
            <ac:spMk id="5" creationId="{27446162-21F7-1E06-F965-D15213F1F576}"/>
          </ac:spMkLst>
        </pc:spChg>
      </pc:sldChg>
    </pc:docChg>
  </pc:docChgLst>
  <pc:docChgLst>
    <pc:chgData name="Sylvie Couronné" clId="Web-{B8440617-C08E-4CA3-9393-76F709297B95}"/>
    <pc:docChg chg="addSld modSld sldOrd">
      <pc:chgData name="Sylvie Couronné" userId="" providerId="" clId="Web-{B8440617-C08E-4CA3-9393-76F709297B95}" dt="2024-02-06T14:10:50.112" v="247" actId="1076"/>
      <pc:docMkLst>
        <pc:docMk/>
      </pc:docMkLst>
      <pc:sldChg chg="addSp delSp modSp">
        <pc:chgData name="Sylvie Couronné" userId="" providerId="" clId="Web-{B8440617-C08E-4CA3-9393-76F709297B95}" dt="2024-02-06T13:41:19.868" v="4" actId="1076"/>
        <pc:sldMkLst>
          <pc:docMk/>
          <pc:sldMk cId="2650002029" sldId="9486"/>
        </pc:sldMkLst>
        <pc:spChg chg="add del mod">
          <ac:chgData name="Sylvie Couronné" userId="" providerId="" clId="Web-{B8440617-C08E-4CA3-9393-76F709297B95}" dt="2024-02-06T13:40:40.023" v="2"/>
          <ac:spMkLst>
            <pc:docMk/>
            <pc:sldMk cId="2650002029" sldId="9486"/>
            <ac:spMk id="3" creationId="{9C3E9EF7-FBF9-4428-F62A-260D785D3D3C}"/>
          </ac:spMkLst>
        </pc:spChg>
        <pc:picChg chg="add mod">
          <ac:chgData name="Sylvie Couronné" userId="" providerId="" clId="Web-{B8440617-C08E-4CA3-9393-76F709297B95}" dt="2024-02-06T13:41:19.868" v="4" actId="1076"/>
          <ac:picMkLst>
            <pc:docMk/>
            <pc:sldMk cId="2650002029" sldId="9486"/>
            <ac:picMk id="4" creationId="{145F6EF9-D486-2D48-69D9-0F15F4A3EBD5}"/>
          </ac:picMkLst>
        </pc:picChg>
      </pc:sldChg>
      <pc:sldChg chg="addSp delSp modSp">
        <pc:chgData name="Sylvie Couronné" userId="" providerId="" clId="Web-{B8440617-C08E-4CA3-9393-76F709297B95}" dt="2024-02-06T13:45:04.484" v="31" actId="1076"/>
        <pc:sldMkLst>
          <pc:docMk/>
          <pc:sldMk cId="3685517824" sldId="9487"/>
        </pc:sldMkLst>
        <pc:spChg chg="mod">
          <ac:chgData name="Sylvie Couronné" userId="" providerId="" clId="Web-{B8440617-C08E-4CA3-9393-76F709297B95}" dt="2024-02-06T13:42:34.604" v="18" actId="20577"/>
          <ac:spMkLst>
            <pc:docMk/>
            <pc:sldMk cId="3685517824" sldId="9487"/>
            <ac:spMk id="2" creationId="{D16246FD-F7D5-4ECE-08FA-791786E46BD7}"/>
          </ac:spMkLst>
        </pc:spChg>
        <pc:picChg chg="add del mod">
          <ac:chgData name="Sylvie Couronné" userId="" providerId="" clId="Web-{B8440617-C08E-4CA3-9393-76F709297B95}" dt="2024-02-06T13:43:30.700" v="21"/>
          <ac:picMkLst>
            <pc:docMk/>
            <pc:sldMk cId="3685517824" sldId="9487"/>
            <ac:picMk id="3" creationId="{83DC4814-11D4-95BD-24D6-9E8BC78DD692}"/>
          </ac:picMkLst>
        </pc:picChg>
        <pc:picChg chg="add mod">
          <ac:chgData name="Sylvie Couronné" userId="" providerId="" clId="Web-{B8440617-C08E-4CA3-9393-76F709297B95}" dt="2024-02-06T13:43:45.794" v="23" actId="1076"/>
          <ac:picMkLst>
            <pc:docMk/>
            <pc:sldMk cId="3685517824" sldId="9487"/>
            <ac:picMk id="4" creationId="{6030D899-BA5C-B6D1-47DB-495A658AEF4F}"/>
          </ac:picMkLst>
        </pc:picChg>
        <pc:picChg chg="add mod">
          <ac:chgData name="Sylvie Couronné" userId="" providerId="" clId="Web-{B8440617-C08E-4CA3-9393-76F709297B95}" dt="2024-02-06T13:44:13.920" v="25" actId="1076"/>
          <ac:picMkLst>
            <pc:docMk/>
            <pc:sldMk cId="3685517824" sldId="9487"/>
            <ac:picMk id="5" creationId="{C9EE088D-EC35-C82B-FEC8-98F781FDCD4E}"/>
          </ac:picMkLst>
        </pc:picChg>
        <pc:picChg chg="add mod">
          <ac:chgData name="Sylvie Couronné" userId="" providerId="" clId="Web-{B8440617-C08E-4CA3-9393-76F709297B95}" dt="2024-02-06T13:45:00.500" v="30" actId="1076"/>
          <ac:picMkLst>
            <pc:docMk/>
            <pc:sldMk cId="3685517824" sldId="9487"/>
            <ac:picMk id="7" creationId="{E6060FAF-AA19-C9BA-470C-A620AC6C7B80}"/>
          </ac:picMkLst>
        </pc:picChg>
        <pc:picChg chg="add mod">
          <ac:chgData name="Sylvie Couronné" userId="" providerId="" clId="Web-{B8440617-C08E-4CA3-9393-76F709297B95}" dt="2024-02-06T13:45:04.484" v="31" actId="1076"/>
          <ac:picMkLst>
            <pc:docMk/>
            <pc:sldMk cId="3685517824" sldId="9487"/>
            <ac:picMk id="8" creationId="{72285E18-D60A-73C2-4ED6-E56E9BAF1A02}"/>
          </ac:picMkLst>
        </pc:picChg>
      </pc:sldChg>
      <pc:sldChg chg="addSp modSp">
        <pc:chgData name="Sylvie Couronné" userId="" providerId="" clId="Web-{B8440617-C08E-4CA3-9393-76F709297B95}" dt="2024-02-06T13:46:28.940" v="35" actId="1076"/>
        <pc:sldMkLst>
          <pc:docMk/>
          <pc:sldMk cId="3437183326" sldId="9488"/>
        </pc:sldMkLst>
        <pc:spChg chg="mod">
          <ac:chgData name="Sylvie Couronné" userId="" providerId="" clId="Web-{B8440617-C08E-4CA3-9393-76F709297B95}" dt="2024-02-06T13:46:06.471" v="33"/>
          <ac:spMkLst>
            <pc:docMk/>
            <pc:sldMk cId="3437183326" sldId="9488"/>
            <ac:spMk id="2" creationId="{D16246FD-F7D5-4ECE-08FA-791786E46BD7}"/>
          </ac:spMkLst>
        </pc:spChg>
        <pc:picChg chg="add mod">
          <ac:chgData name="Sylvie Couronné" userId="" providerId="" clId="Web-{B8440617-C08E-4CA3-9393-76F709297B95}" dt="2024-02-06T13:46:28.940" v="35" actId="1076"/>
          <ac:picMkLst>
            <pc:docMk/>
            <pc:sldMk cId="3437183326" sldId="9488"/>
            <ac:picMk id="3" creationId="{DB5EDC20-0FC9-9455-A732-852087D5C3E2}"/>
          </ac:picMkLst>
        </pc:picChg>
      </pc:sldChg>
      <pc:sldChg chg="addSp modSp">
        <pc:chgData name="Sylvie Couronné" userId="" providerId="" clId="Web-{B8440617-C08E-4CA3-9393-76F709297B95}" dt="2024-02-06T13:47:38.427" v="59" actId="1076"/>
        <pc:sldMkLst>
          <pc:docMk/>
          <pc:sldMk cId="2517762593" sldId="9489"/>
        </pc:sldMkLst>
        <pc:spChg chg="mod">
          <ac:chgData name="Sylvie Couronné" userId="" providerId="" clId="Web-{B8440617-C08E-4CA3-9393-76F709297B95}" dt="2024-02-06T13:47:26.567" v="57" actId="20577"/>
          <ac:spMkLst>
            <pc:docMk/>
            <pc:sldMk cId="2517762593" sldId="9489"/>
            <ac:spMk id="2" creationId="{D16246FD-F7D5-4ECE-08FA-791786E46BD7}"/>
          </ac:spMkLst>
        </pc:spChg>
        <pc:picChg chg="add mod">
          <ac:chgData name="Sylvie Couronné" userId="" providerId="" clId="Web-{B8440617-C08E-4CA3-9393-76F709297B95}" dt="2024-02-06T13:47:38.427" v="59" actId="1076"/>
          <ac:picMkLst>
            <pc:docMk/>
            <pc:sldMk cId="2517762593" sldId="9489"/>
            <ac:picMk id="3" creationId="{6FEA2839-912F-B1B0-B264-71D0CD3FEAAB}"/>
          </ac:picMkLst>
        </pc:picChg>
      </pc:sldChg>
      <pc:sldChg chg="addSp modSp">
        <pc:chgData name="Sylvie Couronné" userId="" providerId="" clId="Web-{B8440617-C08E-4CA3-9393-76F709297B95}" dt="2024-02-06T13:49:02.164" v="74" actId="1076"/>
        <pc:sldMkLst>
          <pc:docMk/>
          <pc:sldMk cId="2888865140" sldId="9490"/>
        </pc:sldMkLst>
        <pc:spChg chg="mod">
          <ac:chgData name="Sylvie Couronné" userId="" providerId="" clId="Web-{B8440617-C08E-4CA3-9393-76F709297B95}" dt="2024-02-06T13:48:55.492" v="72" actId="20577"/>
          <ac:spMkLst>
            <pc:docMk/>
            <pc:sldMk cId="2888865140" sldId="9490"/>
            <ac:spMk id="2" creationId="{D16246FD-F7D5-4ECE-08FA-791786E46BD7}"/>
          </ac:spMkLst>
        </pc:spChg>
        <pc:picChg chg="add mod">
          <ac:chgData name="Sylvie Couronné" userId="" providerId="" clId="Web-{B8440617-C08E-4CA3-9393-76F709297B95}" dt="2024-02-06T13:49:02.164" v="74" actId="1076"/>
          <ac:picMkLst>
            <pc:docMk/>
            <pc:sldMk cId="2888865140" sldId="9490"/>
            <ac:picMk id="3" creationId="{148D1877-F956-88F4-C376-8AD30B103471}"/>
          </ac:picMkLst>
        </pc:picChg>
      </pc:sldChg>
      <pc:sldChg chg="addSp modSp">
        <pc:chgData name="Sylvie Couronné" userId="" providerId="" clId="Web-{B8440617-C08E-4CA3-9393-76F709297B95}" dt="2024-02-06T13:50:59.199" v="122" actId="14100"/>
        <pc:sldMkLst>
          <pc:docMk/>
          <pc:sldMk cId="406016523" sldId="9491"/>
        </pc:sldMkLst>
        <pc:spChg chg="mod">
          <ac:chgData name="Sylvie Couronné" userId="" providerId="" clId="Web-{B8440617-C08E-4CA3-9393-76F709297B95}" dt="2024-02-06T13:50:04.150" v="103" actId="20577"/>
          <ac:spMkLst>
            <pc:docMk/>
            <pc:sldMk cId="406016523" sldId="9491"/>
            <ac:spMk id="2" creationId="{D16246FD-F7D5-4ECE-08FA-791786E46BD7}"/>
          </ac:spMkLst>
        </pc:spChg>
        <pc:spChg chg="mod">
          <ac:chgData name="Sylvie Couronné" userId="" providerId="" clId="Web-{B8440617-C08E-4CA3-9393-76F709297B95}" dt="2024-02-06T13:50:59.199" v="122" actId="14100"/>
          <ac:spMkLst>
            <pc:docMk/>
            <pc:sldMk cId="406016523" sldId="9491"/>
            <ac:spMk id="6" creationId="{9C483F93-83F8-B713-9676-C6BDD9CE9996}"/>
          </ac:spMkLst>
        </pc:spChg>
        <pc:picChg chg="add mod">
          <ac:chgData name="Sylvie Couronné" userId="" providerId="" clId="Web-{B8440617-C08E-4CA3-9393-76F709297B95}" dt="2024-02-06T13:50:52.667" v="121" actId="1076"/>
          <ac:picMkLst>
            <pc:docMk/>
            <pc:sldMk cId="406016523" sldId="9491"/>
            <ac:picMk id="3" creationId="{5038302D-7AD7-4EB5-A83A-4478A855576F}"/>
          </ac:picMkLst>
        </pc:picChg>
      </pc:sldChg>
      <pc:sldChg chg="addSp delSp modSp">
        <pc:chgData name="Sylvie Couronné" userId="" providerId="" clId="Web-{B8440617-C08E-4CA3-9393-76F709297B95}" dt="2024-02-06T13:54:24.799" v="148"/>
        <pc:sldMkLst>
          <pc:docMk/>
          <pc:sldMk cId="2425697186" sldId="9492"/>
        </pc:sldMkLst>
        <pc:spChg chg="mod">
          <ac:chgData name="Sylvie Couronné" userId="" providerId="" clId="Web-{B8440617-C08E-4CA3-9393-76F709297B95}" dt="2024-02-06T13:52:22.233" v="135" actId="20577"/>
          <ac:spMkLst>
            <pc:docMk/>
            <pc:sldMk cId="2425697186" sldId="9492"/>
            <ac:spMk id="2" creationId="{D16246FD-F7D5-4ECE-08FA-791786E46BD7}"/>
          </ac:spMkLst>
        </pc:spChg>
        <pc:spChg chg="add mod">
          <ac:chgData name="Sylvie Couronné" userId="" providerId="" clId="Web-{B8440617-C08E-4CA3-9393-76F709297B95}" dt="2024-02-06T13:54:16.689" v="147" actId="1076"/>
          <ac:spMkLst>
            <pc:docMk/>
            <pc:sldMk cId="2425697186" sldId="9492"/>
            <ac:spMk id="4" creationId="{CD5655CB-653F-B427-96DE-93716D9B16DE}"/>
          </ac:spMkLst>
        </pc:spChg>
        <pc:spChg chg="mod">
          <ac:chgData name="Sylvie Couronné" userId="" providerId="" clId="Web-{B8440617-C08E-4CA3-9393-76F709297B95}" dt="2024-02-06T13:52:26.373" v="137" actId="20577"/>
          <ac:spMkLst>
            <pc:docMk/>
            <pc:sldMk cId="2425697186" sldId="9492"/>
            <ac:spMk id="6" creationId="{9C483F93-83F8-B713-9676-C6BDD9CE9996}"/>
          </ac:spMkLst>
        </pc:spChg>
        <pc:picChg chg="add del mod">
          <ac:chgData name="Sylvie Couronné" userId="" providerId="" clId="Web-{B8440617-C08E-4CA3-9393-76F709297B95}" dt="2024-02-06T13:53:57.111" v="144"/>
          <ac:picMkLst>
            <pc:docMk/>
            <pc:sldMk cId="2425697186" sldId="9492"/>
            <ac:picMk id="3" creationId="{96B7A9F7-3B63-6CC8-A041-26405A8AA95A}"/>
          </ac:picMkLst>
        </pc:picChg>
        <pc:picChg chg="add mod ord">
          <ac:chgData name="Sylvie Couronné" userId="" providerId="" clId="Web-{B8440617-C08E-4CA3-9393-76F709297B95}" dt="2024-02-06T13:54:24.799" v="148"/>
          <ac:picMkLst>
            <pc:docMk/>
            <pc:sldMk cId="2425697186" sldId="9492"/>
            <ac:picMk id="5" creationId="{72E5268F-ECBF-B0F8-4448-02AC40FFDE94}"/>
          </ac:picMkLst>
        </pc:picChg>
      </pc:sldChg>
      <pc:sldChg chg="addSp modSp">
        <pc:chgData name="Sylvie Couronné" userId="" providerId="" clId="Web-{B8440617-C08E-4CA3-9393-76F709297B95}" dt="2024-02-06T13:56:21.521" v="154" actId="1076"/>
        <pc:sldMkLst>
          <pc:docMk/>
          <pc:sldMk cId="943348916" sldId="9493"/>
        </pc:sldMkLst>
        <pc:spChg chg="mod">
          <ac:chgData name="Sylvie Couronné" userId="" providerId="" clId="Web-{B8440617-C08E-4CA3-9393-76F709297B95}" dt="2024-02-06T13:55:36.270" v="150" actId="20577"/>
          <ac:spMkLst>
            <pc:docMk/>
            <pc:sldMk cId="943348916" sldId="9493"/>
            <ac:spMk id="2" creationId="{D16246FD-F7D5-4ECE-08FA-791786E46BD7}"/>
          </ac:spMkLst>
        </pc:spChg>
        <pc:spChg chg="mod">
          <ac:chgData name="Sylvie Couronné" userId="" providerId="" clId="Web-{B8440617-C08E-4CA3-9393-76F709297B95}" dt="2024-02-06T13:56:13.131" v="152" actId="20577"/>
          <ac:spMkLst>
            <pc:docMk/>
            <pc:sldMk cId="943348916" sldId="9493"/>
            <ac:spMk id="6" creationId="{9C483F93-83F8-B713-9676-C6BDD9CE9996}"/>
          </ac:spMkLst>
        </pc:spChg>
        <pc:picChg chg="add mod">
          <ac:chgData name="Sylvie Couronné" userId="" providerId="" clId="Web-{B8440617-C08E-4CA3-9393-76F709297B95}" dt="2024-02-06T13:56:21.521" v="154" actId="1076"/>
          <ac:picMkLst>
            <pc:docMk/>
            <pc:sldMk cId="943348916" sldId="9493"/>
            <ac:picMk id="3" creationId="{F749FAED-0C8B-BD59-98AA-1F9B3DDD523C}"/>
          </ac:picMkLst>
        </pc:picChg>
      </pc:sldChg>
      <pc:sldChg chg="addSp delSp modSp">
        <pc:chgData name="Sylvie Couronné" userId="" providerId="" clId="Web-{B8440617-C08E-4CA3-9393-76F709297B95}" dt="2024-02-06T13:59:01.667" v="168" actId="1076"/>
        <pc:sldMkLst>
          <pc:docMk/>
          <pc:sldMk cId="571861944" sldId="9494"/>
        </pc:sldMkLst>
        <pc:spChg chg="mod">
          <ac:chgData name="Sylvie Couronné" userId="" providerId="" clId="Web-{B8440617-C08E-4CA3-9393-76F709297B95}" dt="2024-02-06T13:57:42.149" v="161" actId="20577"/>
          <ac:spMkLst>
            <pc:docMk/>
            <pc:sldMk cId="571861944" sldId="9494"/>
            <ac:spMk id="2" creationId="{D16246FD-F7D5-4ECE-08FA-791786E46BD7}"/>
          </ac:spMkLst>
        </pc:spChg>
        <pc:spChg chg="mod">
          <ac:chgData name="Sylvie Couronné" userId="" providerId="" clId="Web-{B8440617-C08E-4CA3-9393-76F709297B95}" dt="2024-02-06T13:58:04.587" v="163" actId="20577"/>
          <ac:spMkLst>
            <pc:docMk/>
            <pc:sldMk cId="571861944" sldId="9494"/>
            <ac:spMk id="6" creationId="{9C483F93-83F8-B713-9676-C6BDD9CE9996}"/>
          </ac:spMkLst>
        </pc:spChg>
        <pc:picChg chg="add del mod">
          <ac:chgData name="Sylvie Couronné" userId="" providerId="" clId="Web-{B8440617-C08E-4CA3-9393-76F709297B95}" dt="2024-02-06T13:58:34.401" v="166"/>
          <ac:picMkLst>
            <pc:docMk/>
            <pc:sldMk cId="571861944" sldId="9494"/>
            <ac:picMk id="3" creationId="{FDA46B31-951B-F2FA-39E8-605FA44E9040}"/>
          </ac:picMkLst>
        </pc:picChg>
        <pc:picChg chg="add mod">
          <ac:chgData name="Sylvie Couronné" userId="" providerId="" clId="Web-{B8440617-C08E-4CA3-9393-76F709297B95}" dt="2024-02-06T13:59:01.667" v="168" actId="1076"/>
          <ac:picMkLst>
            <pc:docMk/>
            <pc:sldMk cId="571861944" sldId="9494"/>
            <ac:picMk id="4" creationId="{B8DD6753-5DB9-971E-59D8-209305C28451}"/>
          </ac:picMkLst>
        </pc:picChg>
      </pc:sldChg>
      <pc:sldChg chg="add replId">
        <pc:chgData name="Sylvie Couronné" userId="" providerId="" clId="Web-{B8440617-C08E-4CA3-9393-76F709297B95}" dt="2024-02-06T13:59:20.543" v="169"/>
        <pc:sldMkLst>
          <pc:docMk/>
          <pc:sldMk cId="2958069409" sldId="9515"/>
        </pc:sldMkLst>
      </pc:sldChg>
      <pc:sldChg chg="add replId">
        <pc:chgData name="Sylvie Couronné" userId="" providerId="" clId="Web-{B8440617-C08E-4CA3-9393-76F709297B95}" dt="2024-02-06T13:59:24.090" v="170"/>
        <pc:sldMkLst>
          <pc:docMk/>
          <pc:sldMk cId="3795541288" sldId="9516"/>
        </pc:sldMkLst>
      </pc:sldChg>
      <pc:sldChg chg="add replId">
        <pc:chgData name="Sylvie Couronné" userId="" providerId="" clId="Web-{B8440617-C08E-4CA3-9393-76F709297B95}" dt="2024-02-06T13:59:40.668" v="171"/>
        <pc:sldMkLst>
          <pc:docMk/>
          <pc:sldMk cId="1769297817" sldId="9517"/>
        </pc:sldMkLst>
      </pc:sldChg>
      <pc:sldChg chg="add replId">
        <pc:chgData name="Sylvie Couronné" userId="" providerId="" clId="Web-{B8440617-C08E-4CA3-9393-76F709297B95}" dt="2024-02-06T13:59:43.200" v="172"/>
        <pc:sldMkLst>
          <pc:docMk/>
          <pc:sldMk cId="2907940311" sldId="9518"/>
        </pc:sldMkLst>
      </pc:sldChg>
      <pc:sldChg chg="addSp modSp add ord replId">
        <pc:chgData name="Sylvie Couronné" userId="" providerId="" clId="Web-{B8440617-C08E-4CA3-9393-76F709297B95}" dt="2024-02-06T14:02:11.517" v="189"/>
        <pc:sldMkLst>
          <pc:docMk/>
          <pc:sldMk cId="1356556296" sldId="9519"/>
        </pc:sldMkLst>
        <pc:spChg chg="mod">
          <ac:chgData name="Sylvie Couronné" userId="" providerId="" clId="Web-{B8440617-C08E-4CA3-9393-76F709297B95}" dt="2024-02-06T14:00:27.092" v="175" actId="20577"/>
          <ac:spMkLst>
            <pc:docMk/>
            <pc:sldMk cId="1356556296" sldId="9519"/>
            <ac:spMk id="2" creationId="{D16246FD-F7D5-4ECE-08FA-791786E46BD7}"/>
          </ac:spMkLst>
        </pc:spChg>
        <pc:spChg chg="mod">
          <ac:chgData name="Sylvie Couronné" userId="" providerId="" clId="Web-{B8440617-C08E-4CA3-9393-76F709297B95}" dt="2024-02-06T14:00:33.076" v="183" actId="20577"/>
          <ac:spMkLst>
            <pc:docMk/>
            <pc:sldMk cId="1356556296" sldId="9519"/>
            <ac:spMk id="6" creationId="{9C483F93-83F8-B713-9676-C6BDD9CE9996}"/>
          </ac:spMkLst>
        </pc:spChg>
        <pc:picChg chg="add mod">
          <ac:chgData name="Sylvie Couronné" userId="" providerId="" clId="Web-{B8440617-C08E-4CA3-9393-76F709297B95}" dt="2024-02-06T14:01:03.030" v="186" actId="1076"/>
          <ac:picMkLst>
            <pc:docMk/>
            <pc:sldMk cId="1356556296" sldId="9519"/>
            <ac:picMk id="3" creationId="{3C83F8B3-ED37-A9DE-A855-9B9FAB41ADBF}"/>
          </ac:picMkLst>
        </pc:picChg>
        <pc:picChg chg="add mod ord">
          <ac:chgData name="Sylvie Couronné" userId="" providerId="" clId="Web-{B8440617-C08E-4CA3-9393-76F709297B95}" dt="2024-02-06T14:02:11.517" v="189"/>
          <ac:picMkLst>
            <pc:docMk/>
            <pc:sldMk cId="1356556296" sldId="9519"/>
            <ac:picMk id="4" creationId="{7D8DA8E0-8083-F9AF-3997-2DAEB66D8309}"/>
          </ac:picMkLst>
        </pc:picChg>
      </pc:sldChg>
      <pc:sldChg chg="addSp delSp modSp add replId">
        <pc:chgData name="Sylvie Couronné" userId="" providerId="" clId="Web-{B8440617-C08E-4CA3-9393-76F709297B95}" dt="2024-02-06T14:03:56.270" v="195" actId="1076"/>
        <pc:sldMkLst>
          <pc:docMk/>
          <pc:sldMk cId="802331303" sldId="9520"/>
        </pc:sldMkLst>
        <pc:picChg chg="del">
          <ac:chgData name="Sylvie Couronné" userId="" providerId="" clId="Web-{B8440617-C08E-4CA3-9393-76F709297B95}" dt="2024-02-06T14:02:53.003" v="191"/>
          <ac:picMkLst>
            <pc:docMk/>
            <pc:sldMk cId="802331303" sldId="9520"/>
            <ac:picMk id="4" creationId="{7D8DA8E0-8083-F9AF-3997-2DAEB66D8309}"/>
          </ac:picMkLst>
        </pc:picChg>
        <pc:picChg chg="add mod ord">
          <ac:chgData name="Sylvie Couronné" userId="" providerId="" clId="Web-{B8440617-C08E-4CA3-9393-76F709297B95}" dt="2024-02-06T14:03:56.270" v="195" actId="1076"/>
          <ac:picMkLst>
            <pc:docMk/>
            <pc:sldMk cId="802331303" sldId="9520"/>
            <ac:picMk id="5" creationId="{BC98D480-CCA1-F80C-4BF7-816425BEA9FA}"/>
          </ac:picMkLst>
        </pc:picChg>
      </pc:sldChg>
      <pc:sldChg chg="addSp delSp modSp add replId">
        <pc:chgData name="Sylvie Couronné" userId="" providerId="" clId="Web-{B8440617-C08E-4CA3-9393-76F709297B95}" dt="2024-02-06T14:07:02.636" v="225" actId="1076"/>
        <pc:sldMkLst>
          <pc:docMk/>
          <pc:sldMk cId="297740434" sldId="9521"/>
        </pc:sldMkLst>
        <pc:spChg chg="mod">
          <ac:chgData name="Sylvie Couronné" userId="" providerId="" clId="Web-{B8440617-C08E-4CA3-9393-76F709297B95}" dt="2024-02-06T14:05:09.116" v="214"/>
          <ac:spMkLst>
            <pc:docMk/>
            <pc:sldMk cId="297740434" sldId="9521"/>
            <ac:spMk id="6" creationId="{9C483F93-83F8-B713-9676-C6BDD9CE9996}"/>
          </ac:spMkLst>
        </pc:spChg>
        <pc:picChg chg="mod ord modCrop">
          <ac:chgData name="Sylvie Couronné" userId="" providerId="" clId="Web-{B8440617-C08E-4CA3-9393-76F709297B95}" dt="2024-02-06T14:06:45.885" v="223"/>
          <ac:picMkLst>
            <pc:docMk/>
            <pc:sldMk cId="297740434" sldId="9521"/>
            <ac:picMk id="3" creationId="{3C83F8B3-ED37-A9DE-A855-9B9FAB41ADBF}"/>
          </ac:picMkLst>
        </pc:picChg>
        <pc:picChg chg="add mod">
          <ac:chgData name="Sylvie Couronné" userId="" providerId="" clId="Web-{B8440617-C08E-4CA3-9393-76F709297B95}" dt="2024-02-06T14:05:44.680" v="218" actId="1076"/>
          <ac:picMkLst>
            <pc:docMk/>
            <pc:sldMk cId="297740434" sldId="9521"/>
            <ac:picMk id="4" creationId="{A29C5B87-17EB-BB29-81F0-A2BF5C4FFC0C}"/>
          </ac:picMkLst>
        </pc:picChg>
        <pc:picChg chg="del">
          <ac:chgData name="Sylvie Couronné" userId="" providerId="" clId="Web-{B8440617-C08E-4CA3-9393-76F709297B95}" dt="2024-02-06T14:05:16.757" v="215"/>
          <ac:picMkLst>
            <pc:docMk/>
            <pc:sldMk cId="297740434" sldId="9521"/>
            <ac:picMk id="5" creationId="{BC98D480-CCA1-F80C-4BF7-816425BEA9FA}"/>
          </ac:picMkLst>
        </pc:picChg>
        <pc:picChg chg="add mod">
          <ac:chgData name="Sylvie Couronné" userId="" providerId="" clId="Web-{B8440617-C08E-4CA3-9393-76F709297B95}" dt="2024-02-06T14:06:05.446" v="220" actId="1076"/>
          <ac:picMkLst>
            <pc:docMk/>
            <pc:sldMk cId="297740434" sldId="9521"/>
            <ac:picMk id="7" creationId="{D524323B-DC05-C223-B51E-0C0595F0766F}"/>
          </ac:picMkLst>
        </pc:picChg>
        <pc:picChg chg="add mod">
          <ac:chgData name="Sylvie Couronné" userId="" providerId="" clId="Web-{B8440617-C08E-4CA3-9393-76F709297B95}" dt="2024-02-06T14:07:02.636" v="225" actId="1076"/>
          <ac:picMkLst>
            <pc:docMk/>
            <pc:sldMk cId="297740434" sldId="9521"/>
            <ac:picMk id="8" creationId="{E0552F69-F090-703E-6C9E-92B6341883B9}"/>
          </ac:picMkLst>
        </pc:picChg>
      </pc:sldChg>
      <pc:sldChg chg="addSp delSp modSp add replId">
        <pc:chgData name="Sylvie Couronné" userId="" providerId="" clId="Web-{B8440617-C08E-4CA3-9393-76F709297B95}" dt="2024-02-06T14:09:35.469" v="240" actId="1076"/>
        <pc:sldMkLst>
          <pc:docMk/>
          <pc:sldMk cId="90279942" sldId="9522"/>
        </pc:sldMkLst>
        <pc:spChg chg="mod">
          <ac:chgData name="Sylvie Couronné" userId="" providerId="" clId="Web-{B8440617-C08E-4CA3-9393-76F709297B95}" dt="2024-02-06T14:08:07.106" v="232" actId="20577"/>
          <ac:spMkLst>
            <pc:docMk/>
            <pc:sldMk cId="90279942" sldId="9522"/>
            <ac:spMk id="6" creationId="{9C483F93-83F8-B713-9676-C6BDD9CE9996}"/>
          </ac:spMkLst>
        </pc:spChg>
        <pc:picChg chg="del">
          <ac:chgData name="Sylvie Couronné" userId="" providerId="" clId="Web-{B8440617-C08E-4CA3-9393-76F709297B95}" dt="2024-02-06T14:08:52.545" v="235"/>
          <ac:picMkLst>
            <pc:docMk/>
            <pc:sldMk cId="90279942" sldId="9522"/>
            <ac:picMk id="3" creationId="{3C83F8B3-ED37-A9DE-A855-9B9FAB41ADBF}"/>
          </ac:picMkLst>
        </pc:picChg>
        <pc:picChg chg="del">
          <ac:chgData name="Sylvie Couronné" userId="" providerId="" clId="Web-{B8440617-C08E-4CA3-9393-76F709297B95}" dt="2024-02-06T14:08:08.560" v="233"/>
          <ac:picMkLst>
            <pc:docMk/>
            <pc:sldMk cId="90279942" sldId="9522"/>
            <ac:picMk id="4" creationId="{A29C5B87-17EB-BB29-81F0-A2BF5C4FFC0C}"/>
          </ac:picMkLst>
        </pc:picChg>
        <pc:picChg chg="add mod">
          <ac:chgData name="Sylvie Couronné" userId="" providerId="" clId="Web-{B8440617-C08E-4CA3-9393-76F709297B95}" dt="2024-02-06T14:09:16.734" v="238" actId="1076"/>
          <ac:picMkLst>
            <pc:docMk/>
            <pc:sldMk cId="90279942" sldId="9522"/>
            <ac:picMk id="5" creationId="{F0FCA4F7-B635-1513-1008-15AED2A8BEF1}"/>
          </ac:picMkLst>
        </pc:picChg>
        <pc:picChg chg="del">
          <ac:chgData name="Sylvie Couronné" userId="" providerId="" clId="Web-{B8440617-C08E-4CA3-9393-76F709297B95}" dt="2024-02-06T14:08:11.232" v="234"/>
          <ac:picMkLst>
            <pc:docMk/>
            <pc:sldMk cId="90279942" sldId="9522"/>
            <ac:picMk id="7" creationId="{D524323B-DC05-C223-B51E-0C0595F0766F}"/>
          </ac:picMkLst>
        </pc:picChg>
        <pc:picChg chg="del">
          <ac:chgData name="Sylvie Couronné" userId="" providerId="" clId="Web-{B8440617-C08E-4CA3-9393-76F709297B95}" dt="2024-02-06T14:08:53.702" v="236"/>
          <ac:picMkLst>
            <pc:docMk/>
            <pc:sldMk cId="90279942" sldId="9522"/>
            <ac:picMk id="8" creationId="{E0552F69-F090-703E-6C9E-92B6341883B9}"/>
          </ac:picMkLst>
        </pc:picChg>
        <pc:picChg chg="add mod">
          <ac:chgData name="Sylvie Couronné" userId="" providerId="" clId="Web-{B8440617-C08E-4CA3-9393-76F709297B95}" dt="2024-02-06T14:09:35.469" v="240" actId="1076"/>
          <ac:picMkLst>
            <pc:docMk/>
            <pc:sldMk cId="90279942" sldId="9522"/>
            <ac:picMk id="9" creationId="{56F119B2-D453-332D-2CF7-3D7B203F7BD7}"/>
          </ac:picMkLst>
        </pc:picChg>
      </pc:sldChg>
      <pc:sldChg chg="addSp delSp modSp add replId">
        <pc:chgData name="Sylvie Couronné" userId="" providerId="" clId="Web-{B8440617-C08E-4CA3-9393-76F709297B95}" dt="2024-02-06T14:10:50.112" v="247" actId="1076"/>
        <pc:sldMkLst>
          <pc:docMk/>
          <pc:sldMk cId="1640365949" sldId="9523"/>
        </pc:sldMkLst>
        <pc:spChg chg="add del mod">
          <ac:chgData name="Sylvie Couronné" userId="" providerId="" clId="Web-{B8440617-C08E-4CA3-9393-76F709297B95}" dt="2024-02-06T14:10:23.751" v="243"/>
          <ac:spMkLst>
            <pc:docMk/>
            <pc:sldMk cId="1640365949" sldId="9523"/>
            <ac:spMk id="4" creationId="{4852D924-2402-6EB7-469F-96BA08CB7C5E}"/>
          </ac:spMkLst>
        </pc:spChg>
        <pc:spChg chg="del">
          <ac:chgData name="Sylvie Couronné" userId="" providerId="" clId="Web-{B8440617-C08E-4CA3-9393-76F709297B95}" dt="2024-02-06T14:10:17.704" v="242"/>
          <ac:spMkLst>
            <pc:docMk/>
            <pc:sldMk cId="1640365949" sldId="9523"/>
            <ac:spMk id="6" creationId="{9C483F93-83F8-B713-9676-C6BDD9CE9996}"/>
          </ac:spMkLst>
        </pc:spChg>
        <pc:picChg chg="del">
          <ac:chgData name="Sylvie Couronné" userId="" providerId="" clId="Web-{B8440617-C08E-4CA3-9393-76F709297B95}" dt="2024-02-06T14:10:28.142" v="245"/>
          <ac:picMkLst>
            <pc:docMk/>
            <pc:sldMk cId="1640365949" sldId="9523"/>
            <ac:picMk id="5" creationId="{F0FCA4F7-B635-1513-1008-15AED2A8BEF1}"/>
          </ac:picMkLst>
        </pc:picChg>
        <pc:picChg chg="add mod">
          <ac:chgData name="Sylvie Couronné" userId="" providerId="" clId="Web-{B8440617-C08E-4CA3-9393-76F709297B95}" dt="2024-02-06T14:10:50.112" v="247" actId="1076"/>
          <ac:picMkLst>
            <pc:docMk/>
            <pc:sldMk cId="1640365949" sldId="9523"/>
            <ac:picMk id="7" creationId="{C150A1D5-16C4-03F0-B01A-047ED7EA05F3}"/>
          </ac:picMkLst>
        </pc:picChg>
        <pc:picChg chg="del">
          <ac:chgData name="Sylvie Couronné" userId="" providerId="" clId="Web-{B8440617-C08E-4CA3-9393-76F709297B95}" dt="2024-02-06T14:10:25.486" v="244"/>
          <ac:picMkLst>
            <pc:docMk/>
            <pc:sldMk cId="1640365949" sldId="9523"/>
            <ac:picMk id="9" creationId="{56F119B2-D453-332D-2CF7-3D7B203F7BD7}"/>
          </ac:picMkLst>
        </pc:picChg>
      </pc:sldChg>
    </pc:docChg>
  </pc:docChgLst>
  <pc:docChgLst>
    <pc:chgData name="Georgios Karagiannis" clId="Web-{9A60F251-97BD-4530-9694-7279E3B9A2E2}"/>
    <pc:docChg chg="modSld">
      <pc:chgData name="Georgios Karagiannis" userId="" providerId="" clId="Web-{9A60F251-97BD-4530-9694-7279E3B9A2E2}" dt="2023-11-16T12:08:26.743" v="6" actId="20577"/>
      <pc:docMkLst>
        <pc:docMk/>
      </pc:docMkLst>
      <pc:sldChg chg="modSp">
        <pc:chgData name="Georgios Karagiannis" userId="" providerId="" clId="Web-{9A60F251-97BD-4530-9694-7279E3B9A2E2}" dt="2023-11-16T12:08:26.743" v="6" actId="20577"/>
        <pc:sldMkLst>
          <pc:docMk/>
          <pc:sldMk cId="277865913" sldId="9447"/>
        </pc:sldMkLst>
        <pc:spChg chg="mod">
          <ac:chgData name="Georgios Karagiannis" userId="" providerId="" clId="Web-{9A60F251-97BD-4530-9694-7279E3B9A2E2}" dt="2023-11-16T12:08:26.743" v="6" actId="20577"/>
          <ac:spMkLst>
            <pc:docMk/>
            <pc:sldMk cId="277865913" sldId="9447"/>
            <ac:spMk id="7" creationId="{24A077EB-896D-4534-060B-0F1FF4177977}"/>
          </ac:spMkLst>
        </pc:spChg>
      </pc:sldChg>
    </pc:docChg>
  </pc:docChgLst>
  <pc:docChgLst>
    <pc:chgData name="Georgios Karagiannis" clId="Web-{545517BD-9860-46FC-A917-3BE95FED7534}"/>
    <pc:docChg chg="modSld">
      <pc:chgData name="Georgios Karagiannis" userId="" providerId="" clId="Web-{545517BD-9860-46FC-A917-3BE95FED7534}" dt="2024-02-05T16:01:33.421" v="63"/>
      <pc:docMkLst>
        <pc:docMk/>
      </pc:docMkLst>
      <pc:sldChg chg="modSp">
        <pc:chgData name="Georgios Karagiannis" userId="" providerId="" clId="Web-{545517BD-9860-46FC-A917-3BE95FED7534}" dt="2024-02-05T15:59:23.824" v="5" actId="20577"/>
        <pc:sldMkLst>
          <pc:docMk/>
          <pc:sldMk cId="22987451" sldId="275"/>
        </pc:sldMkLst>
        <pc:spChg chg="mod">
          <ac:chgData name="Georgios Karagiannis" userId="" providerId="" clId="Web-{545517BD-9860-46FC-A917-3BE95FED7534}" dt="2024-02-05T15:59:23.824" v="5" actId="20577"/>
          <ac:spMkLst>
            <pc:docMk/>
            <pc:sldMk cId="22987451" sldId="275"/>
            <ac:spMk id="6" creationId="{9C483F93-83F8-B713-9676-C6BDD9CE9996}"/>
          </ac:spMkLst>
        </pc:spChg>
      </pc:sldChg>
      <pc:sldChg chg="modSp">
        <pc:chgData name="Georgios Karagiannis" userId="" providerId="" clId="Web-{545517BD-9860-46FC-A917-3BE95FED7534}" dt="2024-02-05T16:01:33.421" v="63"/>
        <pc:sldMkLst>
          <pc:docMk/>
          <pc:sldMk cId="1454240033" sldId="581"/>
        </pc:sldMkLst>
        <pc:graphicFrameChg chg="mod modGraphic">
          <ac:chgData name="Georgios Karagiannis" userId="" providerId="" clId="Web-{545517BD-9860-46FC-A917-3BE95FED7534}" dt="2024-02-05T16:01:33.421" v="63"/>
          <ac:graphicFrameMkLst>
            <pc:docMk/>
            <pc:sldMk cId="1454240033" sldId="581"/>
            <ac:graphicFrameMk id="2" creationId="{F187D0DF-AE8B-CB69-F65F-10A57395B96E}"/>
          </ac:graphicFrameMkLst>
        </pc:graphicFrameChg>
      </pc:sldChg>
    </pc:docChg>
  </pc:docChgLst>
  <pc:docChgLst>
    <pc:chgData name="Damir Filipovic" clId="Web-{DD864911-5D08-415A-84BB-24322FDED769}"/>
    <pc:docChg chg="modSld">
      <pc:chgData name="Damir Filipovic" userId="" providerId="" clId="Web-{DD864911-5D08-415A-84BB-24322FDED769}" dt="2024-02-07T12:37:53.213" v="9"/>
      <pc:docMkLst>
        <pc:docMk/>
      </pc:docMkLst>
      <pc:sldChg chg="modSp">
        <pc:chgData name="Damir Filipovic" userId="" providerId="" clId="Web-{DD864911-5D08-415A-84BB-24322FDED769}" dt="2024-02-07T12:37:39.791" v="7" actId="20577"/>
        <pc:sldMkLst>
          <pc:docMk/>
          <pc:sldMk cId="22987451" sldId="275"/>
        </pc:sldMkLst>
        <pc:spChg chg="mod">
          <ac:chgData name="Damir Filipovic" userId="" providerId="" clId="Web-{DD864911-5D08-415A-84BB-24322FDED769}" dt="2024-02-07T12:37:39.791" v="7" actId="20577"/>
          <ac:spMkLst>
            <pc:docMk/>
            <pc:sldMk cId="22987451" sldId="275"/>
            <ac:spMk id="6" creationId="{9C483F93-83F8-B713-9676-C6BDD9CE9996}"/>
          </ac:spMkLst>
        </pc:spChg>
      </pc:sldChg>
      <pc:sldChg chg="modSp">
        <pc:chgData name="Damir Filipovic" userId="" providerId="" clId="Web-{DD864911-5D08-415A-84BB-24322FDED769}" dt="2024-02-07T12:37:53.213" v="9"/>
        <pc:sldMkLst>
          <pc:docMk/>
          <pc:sldMk cId="1454240033" sldId="581"/>
        </pc:sldMkLst>
        <pc:graphicFrameChg chg="mod modGraphic">
          <ac:chgData name="Damir Filipovic" userId="" providerId="" clId="Web-{DD864911-5D08-415A-84BB-24322FDED769}" dt="2024-02-07T12:37:53.213" v="9"/>
          <ac:graphicFrameMkLst>
            <pc:docMk/>
            <pc:sldMk cId="1454240033" sldId="581"/>
            <ac:graphicFrameMk id="2" creationId="{F187D0DF-AE8B-CB69-F65F-10A57395B96E}"/>
          </ac:graphicFrameMkLst>
        </pc:graphicFrameChg>
      </pc:sldChg>
    </pc:docChg>
  </pc:docChgLst>
  <pc:docChgLst>
    <pc:chgData name="Georgios Karagiannis" userId="6JcRESFLy6zAOdQcoQ+19BHo81tjH7g/KP4U+nyAoCw=" providerId="None" clId="Web-{AD2E0E5D-4BE9-4FF9-A27B-A5BA52C9CA47}"/>
    <pc:docChg chg="modSld">
      <pc:chgData name="Georgios Karagiannis" userId="6JcRESFLy6zAOdQcoQ+19BHo81tjH7g/KP4U+nyAoCw=" providerId="None" clId="Web-{AD2E0E5D-4BE9-4FF9-A27B-A5BA52C9CA47}" dt="2024-02-05T16:15:04.357" v="3"/>
      <pc:docMkLst>
        <pc:docMk/>
      </pc:docMkLst>
      <pc:sldChg chg="modSp">
        <pc:chgData name="Georgios Karagiannis" userId="6JcRESFLy6zAOdQcoQ+19BHo81tjH7g/KP4U+nyAoCw=" providerId="None" clId="Web-{AD2E0E5D-4BE9-4FF9-A27B-A5BA52C9CA47}" dt="2024-02-05T16:15:04.357" v="3"/>
        <pc:sldMkLst>
          <pc:docMk/>
          <pc:sldMk cId="1454240033" sldId="581"/>
        </pc:sldMkLst>
        <pc:graphicFrameChg chg="mod modGraphic">
          <ac:chgData name="Georgios Karagiannis" userId="6JcRESFLy6zAOdQcoQ+19BHo81tjH7g/KP4U+nyAoCw=" providerId="None" clId="Web-{AD2E0E5D-4BE9-4FF9-A27B-A5BA52C9CA47}" dt="2024-02-05T16:15:04.357" v="3"/>
          <ac:graphicFrameMkLst>
            <pc:docMk/>
            <pc:sldMk cId="1454240033" sldId="581"/>
            <ac:graphicFrameMk id="2" creationId="{F187D0DF-AE8B-CB69-F65F-10A57395B96E}"/>
          </ac:graphicFrameMkLst>
        </pc:graphicFrameChg>
      </pc:sldChg>
    </pc:docChg>
  </pc:docChgLst>
  <pc:docChgLst>
    <pc:chgData name="Georgios Karagiannis" clId="Web-{CA31F24E-E08E-4432-8341-F9459C2EB6C1}"/>
    <pc:docChg chg="modSld">
      <pc:chgData name="Georgios Karagiannis" userId="" providerId="" clId="Web-{CA31F24E-E08E-4432-8341-F9459C2EB6C1}" dt="2024-02-05T16:56:37.006" v="50" actId="20577"/>
      <pc:docMkLst>
        <pc:docMk/>
      </pc:docMkLst>
      <pc:sldChg chg="addSp delSp modSp">
        <pc:chgData name="Georgios Karagiannis" userId="" providerId="" clId="Web-{CA31F24E-E08E-4432-8341-F9459C2EB6C1}" dt="2024-02-05T16:56:37.006" v="50" actId="20577"/>
        <pc:sldMkLst>
          <pc:docMk/>
          <pc:sldMk cId="2739233825" sldId="9457"/>
        </pc:sldMkLst>
        <pc:spChg chg="mod">
          <ac:chgData name="Georgios Karagiannis" userId="" providerId="" clId="Web-{CA31F24E-E08E-4432-8341-F9459C2EB6C1}" dt="2024-02-05T16:51:47.959" v="20" actId="1076"/>
          <ac:spMkLst>
            <pc:docMk/>
            <pc:sldMk cId="2739233825" sldId="9457"/>
            <ac:spMk id="7" creationId="{00000000-0000-0000-0000-000000000000}"/>
          </ac:spMkLst>
        </pc:spChg>
        <pc:spChg chg="mod">
          <ac:chgData name="Georgios Karagiannis" userId="" providerId="" clId="Web-{CA31F24E-E08E-4432-8341-F9459C2EB6C1}" dt="2024-02-05T16:51:39.583" v="18" actId="1076"/>
          <ac:spMkLst>
            <pc:docMk/>
            <pc:sldMk cId="2739233825" sldId="9457"/>
            <ac:spMk id="8" creationId="{00000000-0000-0000-0000-000000000000}"/>
          </ac:spMkLst>
        </pc:spChg>
        <pc:spChg chg="add mod">
          <ac:chgData name="Georgios Karagiannis" userId="" providerId="" clId="Web-{CA31F24E-E08E-4432-8341-F9459C2EB6C1}" dt="2024-02-05T16:56:37.006" v="50" actId="20577"/>
          <ac:spMkLst>
            <pc:docMk/>
            <pc:sldMk cId="2739233825" sldId="9457"/>
            <ac:spMk id="9" creationId="{C11CE612-9056-97A6-407E-0416B84C640D}"/>
          </ac:spMkLst>
        </pc:spChg>
        <pc:picChg chg="add del mod">
          <ac:chgData name="Georgios Karagiannis" userId="" providerId="" clId="Web-{CA31F24E-E08E-4432-8341-F9459C2EB6C1}" dt="2024-02-05T16:52:18.929" v="23"/>
          <ac:picMkLst>
            <pc:docMk/>
            <pc:sldMk cId="2739233825" sldId="9457"/>
            <ac:picMk id="2" creationId="{A71541CB-9297-2A2F-18B8-D5994F3E9BFF}"/>
          </ac:picMkLst>
        </pc:picChg>
        <pc:picChg chg="mod">
          <ac:chgData name="Georgios Karagiannis" userId="" providerId="" clId="Web-{CA31F24E-E08E-4432-8341-F9459C2EB6C1}" dt="2024-02-05T16:51:39.505" v="15" actId="1076"/>
          <ac:picMkLst>
            <pc:docMk/>
            <pc:sldMk cId="2739233825" sldId="9457"/>
            <ac:picMk id="5" creationId="{00000000-0000-0000-0000-000000000000}"/>
          </ac:picMkLst>
        </pc:picChg>
        <pc:picChg chg="mod">
          <ac:chgData name="Georgios Karagiannis" userId="" providerId="" clId="Web-{CA31F24E-E08E-4432-8341-F9459C2EB6C1}" dt="2024-02-05T16:51:47.959" v="19" actId="1076"/>
          <ac:picMkLst>
            <pc:docMk/>
            <pc:sldMk cId="2739233825" sldId="9457"/>
            <ac:picMk id="6" creationId="{00000000-0000-0000-0000-000000000000}"/>
          </ac:picMkLst>
        </pc:picChg>
      </pc:sldChg>
      <pc:sldChg chg="modSp">
        <pc:chgData name="Georgios Karagiannis" userId="" providerId="" clId="Web-{CA31F24E-E08E-4432-8341-F9459C2EB6C1}" dt="2024-02-05T16:54:38.796" v="24" actId="1076"/>
        <pc:sldMkLst>
          <pc:docMk/>
          <pc:sldMk cId="3256503066" sldId="9508"/>
        </pc:sldMkLst>
        <pc:spChg chg="mod">
          <ac:chgData name="Georgios Karagiannis" userId="" providerId="" clId="Web-{CA31F24E-E08E-4432-8341-F9459C2EB6C1}" dt="2024-02-05T16:54:38.796" v="24" actId="1076"/>
          <ac:spMkLst>
            <pc:docMk/>
            <pc:sldMk cId="3256503066" sldId="9508"/>
            <ac:spMk id="2" creationId="{B8D5B486-0007-F55F-1BC6-19D0BE7C5BA6}"/>
          </ac:spMkLst>
        </pc:spChg>
      </pc:sldChg>
      <pc:sldChg chg="modSp">
        <pc:chgData name="Georgios Karagiannis" userId="" providerId="" clId="Web-{CA31F24E-E08E-4432-8341-F9459C2EB6C1}" dt="2024-02-05T16:34:14.361" v="14" actId="20577"/>
        <pc:sldMkLst>
          <pc:docMk/>
          <pc:sldMk cId="2554963186" sldId="9511"/>
        </pc:sldMkLst>
        <pc:spChg chg="mod">
          <ac:chgData name="Georgios Karagiannis" userId="" providerId="" clId="Web-{CA31F24E-E08E-4432-8341-F9459C2EB6C1}" dt="2024-02-05T16:34:14.361" v="14" actId="20577"/>
          <ac:spMkLst>
            <pc:docMk/>
            <pc:sldMk cId="2554963186" sldId="9511"/>
            <ac:spMk id="7" creationId="{99B043F1-1C93-FE9A-E41F-2537E2D2ED6F}"/>
          </ac:spMkLst>
        </pc:spChg>
      </pc:sldChg>
    </pc:docChg>
  </pc:docChgLst>
  <pc:docChgLst>
    <pc:chgData name="Sylvie Couronné" clId="Web-{2B9C9FE2-6E45-41E3-B6AF-5E049C1E1938}"/>
    <pc:docChg chg="addSld modSld">
      <pc:chgData name="Sylvie Couronné" userId="" providerId="" clId="Web-{2B9C9FE2-6E45-41E3-B6AF-5E049C1E1938}" dt="2024-02-06T16:02:22.978" v="239" actId="1076"/>
      <pc:docMkLst>
        <pc:docMk/>
      </pc:docMkLst>
      <pc:sldChg chg="modSp">
        <pc:chgData name="Sylvie Couronné" userId="" providerId="" clId="Web-{2B9C9FE2-6E45-41E3-B6AF-5E049C1E1938}" dt="2024-02-06T14:32:47.136" v="145" actId="14100"/>
        <pc:sldMkLst>
          <pc:docMk/>
          <pc:sldMk cId="2650002029" sldId="9486"/>
        </pc:sldMkLst>
        <pc:spChg chg="mod">
          <ac:chgData name="Sylvie Couronné" userId="" providerId="" clId="Web-{2B9C9FE2-6E45-41E3-B6AF-5E049C1E1938}" dt="2024-02-06T14:32:47.136" v="145" actId="14100"/>
          <ac:spMkLst>
            <pc:docMk/>
            <pc:sldMk cId="2650002029" sldId="9486"/>
            <ac:spMk id="6" creationId="{9C483F93-83F8-B713-9676-C6BDD9CE9996}"/>
          </ac:spMkLst>
        </pc:spChg>
      </pc:sldChg>
      <pc:sldChg chg="addSp delSp modSp">
        <pc:chgData name="Sylvie Couronné" userId="" providerId="" clId="Web-{2B9C9FE2-6E45-41E3-B6AF-5E049C1E1938}" dt="2024-02-06T14:35:19.945" v="156" actId="1076"/>
        <pc:sldMkLst>
          <pc:docMk/>
          <pc:sldMk cId="3685517824" sldId="9487"/>
        </pc:sldMkLst>
        <pc:spChg chg="mod">
          <ac:chgData name="Sylvie Couronné" userId="" providerId="" clId="Web-{2B9C9FE2-6E45-41E3-B6AF-5E049C1E1938}" dt="2024-02-06T14:33:01.996" v="146" actId="1076"/>
          <ac:spMkLst>
            <pc:docMk/>
            <pc:sldMk cId="3685517824" sldId="9487"/>
            <ac:spMk id="6" creationId="{9C483F93-83F8-B713-9676-C6BDD9CE9996}"/>
          </ac:spMkLst>
        </pc:spChg>
        <pc:picChg chg="add mod">
          <ac:chgData name="Sylvie Couronné" userId="" providerId="" clId="Web-{2B9C9FE2-6E45-41E3-B6AF-5E049C1E1938}" dt="2024-02-06T14:34:12.627" v="153" actId="1076"/>
          <ac:picMkLst>
            <pc:docMk/>
            <pc:sldMk cId="3685517824" sldId="9487"/>
            <ac:picMk id="3" creationId="{4776AF8C-95B6-7D18-FF59-0DD85E889B1F}"/>
          </ac:picMkLst>
        </pc:picChg>
        <pc:picChg chg="mod">
          <ac:chgData name="Sylvie Couronné" userId="" providerId="" clId="Web-{2B9C9FE2-6E45-41E3-B6AF-5E049C1E1938}" dt="2024-02-06T14:33:02.012" v="147" actId="1076"/>
          <ac:picMkLst>
            <pc:docMk/>
            <pc:sldMk cId="3685517824" sldId="9487"/>
            <ac:picMk id="4" creationId="{6030D899-BA5C-B6D1-47DB-495A658AEF4F}"/>
          </ac:picMkLst>
        </pc:picChg>
        <pc:picChg chg="del mod">
          <ac:chgData name="Sylvie Couronné" userId="" providerId="" clId="Web-{2B9C9FE2-6E45-41E3-B6AF-5E049C1E1938}" dt="2024-02-06T14:33:57.282" v="151"/>
          <ac:picMkLst>
            <pc:docMk/>
            <pc:sldMk cId="3685517824" sldId="9487"/>
            <ac:picMk id="5" creationId="{C9EE088D-EC35-C82B-FEC8-98F781FDCD4E}"/>
          </ac:picMkLst>
        </pc:picChg>
        <pc:picChg chg="mod">
          <ac:chgData name="Sylvie Couronné" userId="" providerId="" clId="Web-{2B9C9FE2-6E45-41E3-B6AF-5E049C1E1938}" dt="2024-02-06T14:33:02.043" v="149" actId="1076"/>
          <ac:picMkLst>
            <pc:docMk/>
            <pc:sldMk cId="3685517824" sldId="9487"/>
            <ac:picMk id="7" creationId="{E6060FAF-AA19-C9BA-470C-A620AC6C7B80}"/>
          </ac:picMkLst>
        </pc:picChg>
        <pc:picChg chg="del mod">
          <ac:chgData name="Sylvie Couronné" userId="" providerId="" clId="Web-{2B9C9FE2-6E45-41E3-B6AF-5E049C1E1938}" dt="2024-02-06T14:35:07.241" v="154"/>
          <ac:picMkLst>
            <pc:docMk/>
            <pc:sldMk cId="3685517824" sldId="9487"/>
            <ac:picMk id="8" creationId="{72285E18-D60A-73C2-4ED6-E56E9BAF1A02}"/>
          </ac:picMkLst>
        </pc:picChg>
        <pc:picChg chg="add mod">
          <ac:chgData name="Sylvie Couronné" userId="" providerId="" clId="Web-{2B9C9FE2-6E45-41E3-B6AF-5E049C1E1938}" dt="2024-02-06T14:35:19.945" v="156" actId="1076"/>
          <ac:picMkLst>
            <pc:docMk/>
            <pc:sldMk cId="3685517824" sldId="9487"/>
            <ac:picMk id="9" creationId="{7246B7BE-EEDB-AE7A-3B13-EB2A72C65A35}"/>
          </ac:picMkLst>
        </pc:picChg>
      </pc:sldChg>
      <pc:sldChg chg="modSp">
        <pc:chgData name="Sylvie Couronné" userId="" providerId="" clId="Web-{2B9C9FE2-6E45-41E3-B6AF-5E049C1E1938}" dt="2024-02-06T15:47:03.397" v="191" actId="20577"/>
        <pc:sldMkLst>
          <pc:docMk/>
          <pc:sldMk cId="3437183326" sldId="9488"/>
        </pc:sldMkLst>
        <pc:spChg chg="mod">
          <ac:chgData name="Sylvie Couronné" userId="" providerId="" clId="Web-{2B9C9FE2-6E45-41E3-B6AF-5E049C1E1938}" dt="2024-02-06T15:47:03.397" v="191" actId="20577"/>
          <ac:spMkLst>
            <pc:docMk/>
            <pc:sldMk cId="3437183326" sldId="9488"/>
            <ac:spMk id="6" creationId="{9C483F93-83F8-B713-9676-C6BDD9CE9996}"/>
          </ac:spMkLst>
        </pc:spChg>
      </pc:sldChg>
      <pc:sldChg chg="modSp">
        <pc:chgData name="Sylvie Couronné" userId="" providerId="" clId="Web-{2B9C9FE2-6E45-41E3-B6AF-5E049C1E1938}" dt="2024-02-06T14:35:42.900" v="157" actId="20577"/>
        <pc:sldMkLst>
          <pc:docMk/>
          <pc:sldMk cId="2517762593" sldId="9489"/>
        </pc:sldMkLst>
        <pc:spChg chg="mod">
          <ac:chgData name="Sylvie Couronné" userId="" providerId="" clId="Web-{2B9C9FE2-6E45-41E3-B6AF-5E049C1E1938}" dt="2024-02-06T14:35:42.900" v="157" actId="20577"/>
          <ac:spMkLst>
            <pc:docMk/>
            <pc:sldMk cId="2517762593" sldId="9489"/>
            <ac:spMk id="6" creationId="{9C483F93-83F8-B713-9676-C6BDD9CE9996}"/>
          </ac:spMkLst>
        </pc:spChg>
      </pc:sldChg>
      <pc:sldChg chg="modSp">
        <pc:chgData name="Sylvie Couronné" userId="" providerId="" clId="Web-{2B9C9FE2-6E45-41E3-B6AF-5E049C1E1938}" dt="2024-02-06T14:35:54.416" v="158" actId="20577"/>
        <pc:sldMkLst>
          <pc:docMk/>
          <pc:sldMk cId="2888865140" sldId="9490"/>
        </pc:sldMkLst>
        <pc:spChg chg="mod">
          <ac:chgData name="Sylvie Couronné" userId="" providerId="" clId="Web-{2B9C9FE2-6E45-41E3-B6AF-5E049C1E1938}" dt="2024-02-06T14:35:54.416" v="158" actId="20577"/>
          <ac:spMkLst>
            <pc:docMk/>
            <pc:sldMk cId="2888865140" sldId="9490"/>
            <ac:spMk id="6" creationId="{9C483F93-83F8-B713-9676-C6BDD9CE9996}"/>
          </ac:spMkLst>
        </pc:spChg>
      </pc:sldChg>
      <pc:sldChg chg="addSp delSp modSp">
        <pc:chgData name="Sylvie Couronné" userId="" providerId="" clId="Web-{2B9C9FE2-6E45-41E3-B6AF-5E049C1E1938}" dt="2024-02-06T14:36:13.777" v="160" actId="20577"/>
        <pc:sldMkLst>
          <pc:docMk/>
          <pc:sldMk cId="406016523" sldId="9491"/>
        </pc:sldMkLst>
        <pc:spChg chg="mod">
          <ac:chgData name="Sylvie Couronné" userId="" providerId="" clId="Web-{2B9C9FE2-6E45-41E3-B6AF-5E049C1E1938}" dt="2024-02-06T14:36:13.777" v="160" actId="20577"/>
          <ac:spMkLst>
            <pc:docMk/>
            <pc:sldMk cId="406016523" sldId="9491"/>
            <ac:spMk id="2" creationId="{D16246FD-F7D5-4ECE-08FA-791786E46BD7}"/>
          </ac:spMkLst>
        </pc:spChg>
        <pc:picChg chg="del">
          <ac:chgData name="Sylvie Couronné" userId="" providerId="" clId="Web-{2B9C9FE2-6E45-41E3-B6AF-5E049C1E1938}" dt="2024-02-06T14:22:20.134" v="0"/>
          <ac:picMkLst>
            <pc:docMk/>
            <pc:sldMk cId="406016523" sldId="9491"/>
            <ac:picMk id="3" creationId="{5038302D-7AD7-4EB5-A83A-4478A855576F}"/>
          </ac:picMkLst>
        </pc:picChg>
        <pc:picChg chg="add mod">
          <ac:chgData name="Sylvie Couronné" userId="" providerId="" clId="Web-{2B9C9FE2-6E45-41E3-B6AF-5E049C1E1938}" dt="2024-02-06T14:22:41.542" v="2" actId="1076"/>
          <ac:picMkLst>
            <pc:docMk/>
            <pc:sldMk cId="406016523" sldId="9491"/>
            <ac:picMk id="4" creationId="{9534AAE3-4024-FE7C-C76C-8DDF57C6C580}"/>
          </ac:picMkLst>
        </pc:picChg>
      </pc:sldChg>
      <pc:sldChg chg="modSp">
        <pc:chgData name="Sylvie Couronné" userId="" providerId="" clId="Web-{2B9C9FE2-6E45-41E3-B6AF-5E049C1E1938}" dt="2024-02-06T14:36:45.030" v="161"/>
        <pc:sldMkLst>
          <pc:docMk/>
          <pc:sldMk cId="2425697186" sldId="9492"/>
        </pc:sldMkLst>
        <pc:spChg chg="mod">
          <ac:chgData name="Sylvie Couronné" userId="" providerId="" clId="Web-{2B9C9FE2-6E45-41E3-B6AF-5E049C1E1938}" dt="2024-02-06T14:36:45.030" v="161"/>
          <ac:spMkLst>
            <pc:docMk/>
            <pc:sldMk cId="2425697186" sldId="9492"/>
            <ac:spMk id="6" creationId="{9C483F93-83F8-B713-9676-C6BDD9CE9996}"/>
          </ac:spMkLst>
        </pc:spChg>
      </pc:sldChg>
      <pc:sldChg chg="modSp">
        <pc:chgData name="Sylvie Couronné" userId="" providerId="" clId="Web-{2B9C9FE2-6E45-41E3-B6AF-5E049C1E1938}" dt="2024-02-06T14:37:07.687" v="163" actId="20577"/>
        <pc:sldMkLst>
          <pc:docMk/>
          <pc:sldMk cId="943348916" sldId="9493"/>
        </pc:sldMkLst>
        <pc:spChg chg="mod">
          <ac:chgData name="Sylvie Couronné" userId="" providerId="" clId="Web-{2B9C9FE2-6E45-41E3-B6AF-5E049C1E1938}" dt="2024-02-06T14:37:07.687" v="163" actId="20577"/>
          <ac:spMkLst>
            <pc:docMk/>
            <pc:sldMk cId="943348916" sldId="9493"/>
            <ac:spMk id="6" creationId="{9C483F93-83F8-B713-9676-C6BDD9CE9996}"/>
          </ac:spMkLst>
        </pc:spChg>
      </pc:sldChg>
      <pc:sldChg chg="modSp">
        <pc:chgData name="Sylvie Couronné" userId="" providerId="" clId="Web-{2B9C9FE2-6E45-41E3-B6AF-5E049C1E1938}" dt="2024-02-06T14:37:25.298" v="164"/>
        <pc:sldMkLst>
          <pc:docMk/>
          <pc:sldMk cId="571861944" sldId="9494"/>
        </pc:sldMkLst>
        <pc:spChg chg="mod">
          <ac:chgData name="Sylvie Couronné" userId="" providerId="" clId="Web-{2B9C9FE2-6E45-41E3-B6AF-5E049C1E1938}" dt="2024-02-06T14:37:25.298" v="164"/>
          <ac:spMkLst>
            <pc:docMk/>
            <pc:sldMk cId="571861944" sldId="9494"/>
            <ac:spMk id="6" creationId="{9C483F93-83F8-B713-9676-C6BDD9CE9996}"/>
          </ac:spMkLst>
        </pc:spChg>
      </pc:sldChg>
      <pc:sldChg chg="addSp modSp">
        <pc:chgData name="Sylvie Couronné" userId="" providerId="" clId="Web-{2B9C9FE2-6E45-41E3-B6AF-5E049C1E1938}" dt="2024-02-06T14:24:19.409" v="75" actId="1076"/>
        <pc:sldMkLst>
          <pc:docMk/>
          <pc:sldMk cId="1521462342" sldId="9495"/>
        </pc:sldMkLst>
        <pc:spChg chg="mod">
          <ac:chgData name="Sylvie Couronné" userId="" providerId="" clId="Web-{2B9C9FE2-6E45-41E3-B6AF-5E049C1E1938}" dt="2024-02-06T14:23:33.984" v="45" actId="20577"/>
          <ac:spMkLst>
            <pc:docMk/>
            <pc:sldMk cId="1521462342" sldId="9495"/>
            <ac:spMk id="2" creationId="{D16246FD-F7D5-4ECE-08FA-791786E46BD7}"/>
          </ac:spMkLst>
        </pc:spChg>
        <pc:spChg chg="mod">
          <ac:chgData name="Sylvie Couronné" userId="" providerId="" clId="Web-{2B9C9FE2-6E45-41E3-B6AF-5E049C1E1938}" dt="2024-02-06T14:24:11.408" v="73" actId="20577"/>
          <ac:spMkLst>
            <pc:docMk/>
            <pc:sldMk cId="1521462342" sldId="9495"/>
            <ac:spMk id="6" creationId="{9C483F93-83F8-B713-9676-C6BDD9CE9996}"/>
          </ac:spMkLst>
        </pc:spChg>
        <pc:picChg chg="add mod">
          <ac:chgData name="Sylvie Couronné" userId="" providerId="" clId="Web-{2B9C9FE2-6E45-41E3-B6AF-5E049C1E1938}" dt="2024-02-06T14:24:19.409" v="75" actId="1076"/>
          <ac:picMkLst>
            <pc:docMk/>
            <pc:sldMk cId="1521462342" sldId="9495"/>
            <ac:picMk id="3" creationId="{EB1A7B08-DAB8-AAAB-FF0A-A956EB3815F7}"/>
          </ac:picMkLst>
        </pc:picChg>
      </pc:sldChg>
      <pc:sldChg chg="addSp delSp modSp">
        <pc:chgData name="Sylvie Couronné" userId="" providerId="" clId="Web-{2B9C9FE2-6E45-41E3-B6AF-5E049C1E1938}" dt="2024-02-06T14:40:00.623" v="174" actId="20577"/>
        <pc:sldMkLst>
          <pc:docMk/>
          <pc:sldMk cId="1769297817" sldId="9517"/>
        </pc:sldMkLst>
        <pc:spChg chg="mod">
          <ac:chgData name="Sylvie Couronné" userId="" providerId="" clId="Web-{2B9C9FE2-6E45-41E3-B6AF-5E049C1E1938}" dt="2024-02-06T14:29:44.841" v="121" actId="20577"/>
          <ac:spMkLst>
            <pc:docMk/>
            <pc:sldMk cId="1769297817" sldId="9517"/>
            <ac:spMk id="2" creationId="{D16246FD-F7D5-4ECE-08FA-791786E46BD7}"/>
          </ac:spMkLst>
        </pc:spChg>
        <pc:spChg chg="add mod">
          <ac:chgData name="Sylvie Couronné" userId="" providerId="" clId="Web-{2B9C9FE2-6E45-41E3-B6AF-5E049C1E1938}" dt="2024-02-06T14:40:00.623" v="174" actId="20577"/>
          <ac:spMkLst>
            <pc:docMk/>
            <pc:sldMk cId="1769297817" sldId="9517"/>
            <ac:spMk id="4" creationId="{6CED382E-0897-E111-54E6-578E22DF9AF3}"/>
          </ac:spMkLst>
        </pc:spChg>
        <pc:spChg chg="mod">
          <ac:chgData name="Sylvie Couronné" userId="" providerId="" clId="Web-{2B9C9FE2-6E45-41E3-B6AF-5E049C1E1938}" dt="2024-02-06T14:39:20.058" v="165" actId="20577"/>
          <ac:spMkLst>
            <pc:docMk/>
            <pc:sldMk cId="1769297817" sldId="9517"/>
            <ac:spMk id="6" creationId="{9C483F93-83F8-B713-9676-C6BDD9CE9996}"/>
          </ac:spMkLst>
        </pc:spChg>
        <pc:picChg chg="add del mod">
          <ac:chgData name="Sylvie Couronné" userId="" providerId="" clId="Web-{2B9C9FE2-6E45-41E3-B6AF-5E049C1E1938}" dt="2024-02-06T14:28:09.802" v="103"/>
          <ac:picMkLst>
            <pc:docMk/>
            <pc:sldMk cId="1769297817" sldId="9517"/>
            <ac:picMk id="3" creationId="{AC62BC5F-F95D-B8F5-8487-7355A3A8213D}"/>
          </ac:picMkLst>
        </pc:picChg>
        <pc:picChg chg="add mod">
          <ac:chgData name="Sylvie Couronné" userId="" providerId="" clId="Web-{2B9C9FE2-6E45-41E3-B6AF-5E049C1E1938}" dt="2024-02-06T14:30:51.096" v="129" actId="1076"/>
          <ac:picMkLst>
            <pc:docMk/>
            <pc:sldMk cId="1769297817" sldId="9517"/>
            <ac:picMk id="5" creationId="{9C3B02D3-F428-64B2-3BBB-AA7490D19C01}"/>
          </ac:picMkLst>
        </pc:picChg>
        <pc:picChg chg="add mod">
          <ac:chgData name="Sylvie Couronné" userId="" providerId="" clId="Web-{2B9C9FE2-6E45-41E3-B6AF-5E049C1E1938}" dt="2024-02-06T14:30:51.127" v="130" actId="1076"/>
          <ac:picMkLst>
            <pc:docMk/>
            <pc:sldMk cId="1769297817" sldId="9517"/>
            <ac:picMk id="7" creationId="{A5848E9B-87C6-B44F-DB5B-2EA6D0C69F58}"/>
          </ac:picMkLst>
        </pc:picChg>
        <pc:picChg chg="add mod">
          <ac:chgData name="Sylvie Couronné" userId="" providerId="" clId="Web-{2B9C9FE2-6E45-41E3-B6AF-5E049C1E1938}" dt="2024-02-06T14:31:45.617" v="132" actId="1076"/>
          <ac:picMkLst>
            <pc:docMk/>
            <pc:sldMk cId="1769297817" sldId="9517"/>
            <ac:picMk id="8" creationId="{593B6236-8A23-93D2-B347-A94CF64CDBAE}"/>
          </ac:picMkLst>
        </pc:picChg>
      </pc:sldChg>
      <pc:sldChg chg="addSp modSp">
        <pc:chgData name="Sylvie Couronné" userId="" providerId="" clId="Web-{2B9C9FE2-6E45-41E3-B6AF-5E049C1E1938}" dt="2024-02-06T14:26:24.559" v="95" actId="1076"/>
        <pc:sldMkLst>
          <pc:docMk/>
          <pc:sldMk cId="2907940311" sldId="9518"/>
        </pc:sldMkLst>
        <pc:spChg chg="mod">
          <ac:chgData name="Sylvie Couronné" userId="" providerId="" clId="Web-{2B9C9FE2-6E45-41E3-B6AF-5E049C1E1938}" dt="2024-02-06T14:24:43.630" v="83" actId="20577"/>
          <ac:spMkLst>
            <pc:docMk/>
            <pc:sldMk cId="2907940311" sldId="9518"/>
            <ac:spMk id="2" creationId="{D16246FD-F7D5-4ECE-08FA-791786E46BD7}"/>
          </ac:spMkLst>
        </pc:spChg>
        <pc:spChg chg="mod">
          <ac:chgData name="Sylvie Couronné" userId="" providerId="" clId="Web-{2B9C9FE2-6E45-41E3-B6AF-5E049C1E1938}" dt="2024-02-06T14:26:13.637" v="93" actId="20577"/>
          <ac:spMkLst>
            <pc:docMk/>
            <pc:sldMk cId="2907940311" sldId="9518"/>
            <ac:spMk id="6" creationId="{9C483F93-83F8-B713-9676-C6BDD9CE9996}"/>
          </ac:spMkLst>
        </pc:spChg>
        <pc:picChg chg="add mod">
          <ac:chgData name="Sylvie Couronné" userId="" providerId="" clId="Web-{2B9C9FE2-6E45-41E3-B6AF-5E049C1E1938}" dt="2024-02-06T14:26:24.559" v="95" actId="1076"/>
          <ac:picMkLst>
            <pc:docMk/>
            <pc:sldMk cId="2907940311" sldId="9518"/>
            <ac:picMk id="3" creationId="{D5D132C1-FB1F-6A11-0BF7-CE77960A55CE}"/>
          </ac:picMkLst>
        </pc:picChg>
      </pc:sldChg>
      <pc:sldChg chg="addSp modSp">
        <pc:chgData name="Sylvie Couronné" userId="" providerId="" clId="Web-{2B9C9FE2-6E45-41E3-B6AF-5E049C1E1938}" dt="2024-02-06T16:02:22.978" v="239" actId="1076"/>
        <pc:sldMkLst>
          <pc:docMk/>
          <pc:sldMk cId="802331303" sldId="9520"/>
        </pc:sldMkLst>
        <pc:spChg chg="add mod">
          <ac:chgData name="Sylvie Couronné" userId="" providerId="" clId="Web-{2B9C9FE2-6E45-41E3-B6AF-5E049C1E1938}" dt="2024-02-06T16:02:22.978" v="239" actId="1076"/>
          <ac:spMkLst>
            <pc:docMk/>
            <pc:sldMk cId="802331303" sldId="9520"/>
            <ac:spMk id="4" creationId="{279C4C80-C235-B464-02DE-4EB92D4FF555}"/>
          </ac:spMkLst>
        </pc:spChg>
      </pc:sldChg>
      <pc:sldChg chg="addSp delSp modSp">
        <pc:chgData name="Sylvie Couronné" userId="" providerId="" clId="Web-{2B9C9FE2-6E45-41E3-B6AF-5E049C1E1938}" dt="2024-02-06T15:26:40.966" v="177" actId="1076"/>
        <pc:sldMkLst>
          <pc:docMk/>
          <pc:sldMk cId="297740434" sldId="9521"/>
        </pc:sldMkLst>
        <pc:picChg chg="del">
          <ac:chgData name="Sylvie Couronné" userId="" providerId="" clId="Web-{2B9C9FE2-6E45-41E3-B6AF-5E049C1E1938}" dt="2024-02-06T15:26:22.840" v="175"/>
          <ac:picMkLst>
            <pc:docMk/>
            <pc:sldMk cId="297740434" sldId="9521"/>
            <ac:picMk id="4" creationId="{A29C5B87-17EB-BB29-81F0-A2BF5C4FFC0C}"/>
          </ac:picMkLst>
        </pc:picChg>
        <pc:picChg chg="add mod">
          <ac:chgData name="Sylvie Couronné" userId="" providerId="" clId="Web-{2B9C9FE2-6E45-41E3-B6AF-5E049C1E1938}" dt="2024-02-06T15:26:40.966" v="177" actId="1076"/>
          <ac:picMkLst>
            <pc:docMk/>
            <pc:sldMk cId="297740434" sldId="9521"/>
            <ac:picMk id="5" creationId="{395537EA-8FE9-7C01-2EBF-ABA1AC819FD1}"/>
          </ac:picMkLst>
        </pc:picChg>
      </pc:sldChg>
      <pc:sldChg chg="addSp delSp modSp">
        <pc:chgData name="Sylvie Couronné" userId="" providerId="" clId="Web-{2B9C9FE2-6E45-41E3-B6AF-5E049C1E1938}" dt="2024-02-06T15:41:37.061" v="190" actId="1076"/>
        <pc:sldMkLst>
          <pc:docMk/>
          <pc:sldMk cId="90279942" sldId="9522"/>
        </pc:sldMkLst>
        <pc:picChg chg="add del mod">
          <ac:chgData name="Sylvie Couronné" userId="" providerId="" clId="Web-{2B9C9FE2-6E45-41E3-B6AF-5E049C1E1938}" dt="2024-02-06T15:34:11.654" v="180"/>
          <ac:picMkLst>
            <pc:docMk/>
            <pc:sldMk cId="90279942" sldId="9522"/>
            <ac:picMk id="3" creationId="{C8BFBE93-F0B6-2E13-0C52-D77E672C5F1F}"/>
          </ac:picMkLst>
        </pc:picChg>
        <pc:picChg chg="add mod">
          <ac:chgData name="Sylvie Couronné" userId="" providerId="" clId="Web-{2B9C9FE2-6E45-41E3-B6AF-5E049C1E1938}" dt="2024-02-06T15:41:37.061" v="190" actId="1076"/>
          <ac:picMkLst>
            <pc:docMk/>
            <pc:sldMk cId="90279942" sldId="9522"/>
            <ac:picMk id="4" creationId="{7DD6CE1A-66BD-8675-217A-46CBB7F3A930}"/>
          </ac:picMkLst>
        </pc:picChg>
        <pc:picChg chg="add del mod">
          <ac:chgData name="Sylvie Couronné" userId="" providerId="" clId="Web-{2B9C9FE2-6E45-41E3-B6AF-5E049C1E1938}" dt="2024-02-06T15:41:02.512" v="186"/>
          <ac:picMkLst>
            <pc:docMk/>
            <pc:sldMk cId="90279942" sldId="9522"/>
            <ac:picMk id="7" creationId="{BA9ADB56-97AB-0E2D-7EBD-E9B151726453}"/>
          </ac:picMkLst>
        </pc:picChg>
        <pc:picChg chg="add mod">
          <ac:chgData name="Sylvie Couronné" userId="" providerId="" clId="Web-{2B9C9FE2-6E45-41E3-B6AF-5E049C1E1938}" dt="2024-02-06T15:41:21.482" v="189" actId="1076"/>
          <ac:picMkLst>
            <pc:docMk/>
            <pc:sldMk cId="90279942" sldId="9522"/>
            <ac:picMk id="8" creationId="{C53D8F26-CE0C-9EBF-701C-AAB6945ABAFE}"/>
          </ac:picMkLst>
        </pc:picChg>
        <pc:picChg chg="del">
          <ac:chgData name="Sylvie Couronné" userId="" providerId="" clId="Web-{2B9C9FE2-6E45-41E3-B6AF-5E049C1E1938}" dt="2024-02-06T15:35:32.566" v="183"/>
          <ac:picMkLst>
            <pc:docMk/>
            <pc:sldMk cId="90279942" sldId="9522"/>
            <ac:picMk id="9" creationId="{56F119B2-D453-332D-2CF7-3D7B203F7BD7}"/>
          </ac:picMkLst>
        </pc:picChg>
      </pc:sldChg>
      <pc:sldChg chg="addSp delSp modSp new">
        <pc:chgData name="Sylvie Couronné" userId="" providerId="" clId="Web-{2B9C9FE2-6E45-41E3-B6AF-5E049C1E1938}" dt="2024-02-06T15:52:52.719" v="212" actId="1076"/>
        <pc:sldMkLst>
          <pc:docMk/>
          <pc:sldMk cId="318220507" sldId="9524"/>
        </pc:sldMkLst>
        <pc:spChg chg="del">
          <ac:chgData name="Sylvie Couronné" userId="" providerId="" clId="Web-{2B9C9FE2-6E45-41E3-B6AF-5E049C1E1938}" dt="2024-02-06T15:52:46.499" v="210"/>
          <ac:spMkLst>
            <pc:docMk/>
            <pc:sldMk cId="318220507" sldId="9524"/>
            <ac:spMk id="2" creationId="{EE4D3DE3-CFE1-F8E0-48B8-C75094B4A64F}"/>
          </ac:spMkLst>
        </pc:spChg>
        <pc:spChg chg="mod">
          <ac:chgData name="Sylvie Couronné" userId="" providerId="" clId="Web-{2B9C9FE2-6E45-41E3-B6AF-5E049C1E1938}" dt="2024-02-06T15:52:44.655" v="209" actId="20577"/>
          <ac:spMkLst>
            <pc:docMk/>
            <pc:sldMk cId="318220507" sldId="9524"/>
            <ac:spMk id="3" creationId="{4893E50E-92EC-6954-667F-A669B994F5A6}"/>
          </ac:spMkLst>
        </pc:spChg>
        <pc:picChg chg="add mod">
          <ac:chgData name="Sylvie Couronné" userId="" providerId="" clId="Web-{2B9C9FE2-6E45-41E3-B6AF-5E049C1E1938}" dt="2024-02-06T15:52:52.719" v="212" actId="1076"/>
          <ac:picMkLst>
            <pc:docMk/>
            <pc:sldMk cId="318220507" sldId="9524"/>
            <ac:picMk id="4" creationId="{748556B8-D514-0D52-6CDE-E109BF58D9DB}"/>
          </ac:picMkLst>
        </pc:picChg>
      </pc:sldChg>
    </pc:docChg>
  </pc:docChgLst>
  <pc:docChgLst>
    <pc:chgData name="Lizhen Huang" clId="Web-{D43DFBF9-114B-473A-93DD-802DF5E8730A}"/>
    <pc:docChg chg="delSld modSld">
      <pc:chgData name="Lizhen Huang" userId="" providerId="" clId="Web-{D43DFBF9-114B-473A-93DD-802DF5E8730A}" dt="2024-02-07T14:46:08.786" v="26" actId="20577"/>
      <pc:docMkLst>
        <pc:docMk/>
      </pc:docMkLst>
      <pc:sldChg chg="del">
        <pc:chgData name="Lizhen Huang" userId="" providerId="" clId="Web-{D43DFBF9-114B-473A-93DD-802DF5E8730A}" dt="2024-02-07T14:45:36.364" v="21"/>
        <pc:sldMkLst>
          <pc:docMk/>
          <pc:sldMk cId="3498840168" sldId="346"/>
        </pc:sldMkLst>
      </pc:sldChg>
      <pc:sldChg chg="modSp">
        <pc:chgData name="Lizhen Huang" userId="" providerId="" clId="Web-{D43DFBF9-114B-473A-93DD-802DF5E8730A}" dt="2024-02-07T10:19:48.295" v="9" actId="14100"/>
        <pc:sldMkLst>
          <pc:docMk/>
          <pc:sldMk cId="3764415450" sldId="728"/>
        </pc:sldMkLst>
        <pc:spChg chg="mod">
          <ac:chgData name="Lizhen Huang" userId="" providerId="" clId="Web-{D43DFBF9-114B-473A-93DD-802DF5E8730A}" dt="2024-02-07T10:19:42.654" v="8" actId="14100"/>
          <ac:spMkLst>
            <pc:docMk/>
            <pc:sldMk cId="3764415450" sldId="728"/>
            <ac:spMk id="10" creationId="{F5A4C73B-9874-456B-9660-AA6582F73F3A}"/>
          </ac:spMkLst>
        </pc:spChg>
        <pc:grpChg chg="mod">
          <ac:chgData name="Lizhen Huang" userId="" providerId="" clId="Web-{D43DFBF9-114B-473A-93DD-802DF5E8730A}" dt="2024-02-07T10:19:48.295" v="9" actId="14100"/>
          <ac:grpSpMkLst>
            <pc:docMk/>
            <pc:sldMk cId="3764415450" sldId="728"/>
            <ac:grpSpMk id="4" creationId="{1E221CB2-8DA6-4F4C-AF02-46CFC3B9C4FC}"/>
          </ac:grpSpMkLst>
        </pc:grpChg>
      </pc:sldChg>
      <pc:sldChg chg="del">
        <pc:chgData name="Lizhen Huang" userId="" providerId="" clId="Web-{D43DFBF9-114B-473A-93DD-802DF5E8730A}" dt="2024-02-07T14:45:37.239" v="22"/>
        <pc:sldMkLst>
          <pc:docMk/>
          <pc:sldMk cId="541296683" sldId="1346"/>
        </pc:sldMkLst>
      </pc:sldChg>
      <pc:sldChg chg="del">
        <pc:chgData name="Lizhen Huang" userId="" providerId="" clId="Web-{D43DFBF9-114B-473A-93DD-802DF5E8730A}" dt="2024-02-07T14:45:37.645" v="23"/>
        <pc:sldMkLst>
          <pc:docMk/>
          <pc:sldMk cId="2497927331" sldId="1349"/>
        </pc:sldMkLst>
      </pc:sldChg>
      <pc:sldChg chg="addSp delSp modSp">
        <pc:chgData name="Lizhen Huang" userId="" providerId="" clId="Web-{D43DFBF9-114B-473A-93DD-802DF5E8730A}" dt="2024-02-07T14:46:08.786" v="26" actId="20577"/>
        <pc:sldMkLst>
          <pc:docMk/>
          <pc:sldMk cId="1569101303" sldId="1351"/>
        </pc:sldMkLst>
        <pc:spChg chg="mod">
          <ac:chgData name="Lizhen Huang" userId="" providerId="" clId="Web-{D43DFBF9-114B-473A-93DD-802DF5E8730A}" dt="2024-02-07T14:46:08.786" v="26" actId="20577"/>
          <ac:spMkLst>
            <pc:docMk/>
            <pc:sldMk cId="1569101303" sldId="1351"/>
            <ac:spMk id="2" creationId="{89EA8FCB-5B27-7F95-2A52-0E01C3DF6F70}"/>
          </ac:spMkLst>
        </pc:spChg>
        <pc:spChg chg="add mod">
          <ac:chgData name="Lizhen Huang" userId="" providerId="" clId="Web-{D43DFBF9-114B-473A-93DD-802DF5E8730A}" dt="2024-02-07T10:18:18.918" v="7" actId="1076"/>
          <ac:spMkLst>
            <pc:docMk/>
            <pc:sldMk cId="1569101303" sldId="1351"/>
            <ac:spMk id="6" creationId="{26AE6724-4EB9-D167-84A7-B58F861A9F99}"/>
          </ac:spMkLst>
        </pc:spChg>
        <pc:picChg chg="add del mod">
          <ac:chgData name="Lizhen Huang" userId="" providerId="" clId="Web-{D43DFBF9-114B-473A-93DD-802DF5E8730A}" dt="2024-02-07T10:16:20.571" v="2"/>
          <ac:picMkLst>
            <pc:docMk/>
            <pc:sldMk cId="1569101303" sldId="1351"/>
            <ac:picMk id="4" creationId="{422EAF17-5F35-56FD-0017-71CF028C0DAD}"/>
          </ac:picMkLst>
        </pc:picChg>
      </pc:sldChg>
    </pc:docChg>
  </pc:docChgLst>
  <pc:docChgLst>
    <pc:chgData name="Damir Filipovic" clId="Web-{9E18F953-106E-4C62-B15D-E07282021ED5}"/>
    <pc:docChg chg="delSld">
      <pc:chgData name="Damir Filipovic" userId="" providerId="" clId="Web-{9E18F953-106E-4C62-B15D-E07282021ED5}" dt="2024-02-06T16:16:35.185" v="1"/>
      <pc:docMkLst>
        <pc:docMk/>
      </pc:docMkLst>
      <pc:sldChg chg="del">
        <pc:chgData name="Damir Filipovic" userId="" providerId="" clId="Web-{9E18F953-106E-4C62-B15D-E07282021ED5}" dt="2024-02-06T16:16:35.185" v="0"/>
        <pc:sldMkLst>
          <pc:docMk/>
          <pc:sldMk cId="2958069409" sldId="9515"/>
        </pc:sldMkLst>
      </pc:sldChg>
      <pc:sldChg chg="del">
        <pc:chgData name="Damir Filipovic" userId="" providerId="" clId="Web-{9E18F953-106E-4C62-B15D-E07282021ED5}" dt="2024-02-06T16:16:35.185" v="1"/>
        <pc:sldMkLst>
          <pc:docMk/>
          <pc:sldMk cId="3795541288" sldId="9516"/>
        </pc:sldMkLst>
      </pc:sldChg>
    </pc:docChg>
  </pc:docChgLst>
  <pc:docChgLst>
    <pc:chgData name="Lizhen Huang" clId="Web-{A6A69746-FE29-4E52-B641-2D79A155131B}"/>
    <pc:docChg chg="addSld delSld modSld">
      <pc:chgData name="Lizhen Huang" userId="" providerId="" clId="Web-{A6A69746-FE29-4E52-B641-2D79A155131B}" dt="2024-02-06T20:32:46.900" v="173" actId="14100"/>
      <pc:docMkLst>
        <pc:docMk/>
      </pc:docMkLst>
      <pc:sldChg chg="add">
        <pc:chgData name="Lizhen Huang" userId="" providerId="" clId="Web-{A6A69746-FE29-4E52-B641-2D79A155131B}" dt="2024-02-06T20:16:34.311" v="24"/>
        <pc:sldMkLst>
          <pc:docMk/>
          <pc:sldMk cId="3243102052" sldId="256"/>
        </pc:sldMkLst>
      </pc:sldChg>
      <pc:sldChg chg="modSp add del">
        <pc:chgData name="Lizhen Huang" userId="" providerId="" clId="Web-{A6A69746-FE29-4E52-B641-2D79A155131B}" dt="2024-02-06T20:30:00.617" v="143"/>
        <pc:sldMkLst>
          <pc:docMk/>
          <pc:sldMk cId="3791913051" sldId="257"/>
        </pc:sldMkLst>
        <pc:spChg chg="mod">
          <ac:chgData name="Lizhen Huang" userId="" providerId="" clId="Web-{A6A69746-FE29-4E52-B641-2D79A155131B}" dt="2024-02-06T20:17:58.734" v="34" actId="14100"/>
          <ac:spMkLst>
            <pc:docMk/>
            <pc:sldMk cId="3791913051" sldId="257"/>
            <ac:spMk id="3" creationId="{00000000-0000-0000-0000-000000000000}"/>
          </ac:spMkLst>
        </pc:spChg>
      </pc:sldChg>
      <pc:sldChg chg="modSp add del">
        <pc:chgData name="Lizhen Huang" userId="" providerId="" clId="Web-{A6A69746-FE29-4E52-B641-2D79A155131B}" dt="2024-02-06T20:30:37.258" v="155"/>
        <pc:sldMkLst>
          <pc:docMk/>
          <pc:sldMk cId="556658048" sldId="262"/>
        </pc:sldMkLst>
        <pc:spChg chg="mod">
          <ac:chgData name="Lizhen Huang" userId="" providerId="" clId="Web-{A6A69746-FE29-4E52-B641-2D79A155131B}" dt="2024-02-06T20:18:35.734" v="35" actId="1076"/>
          <ac:spMkLst>
            <pc:docMk/>
            <pc:sldMk cId="556658048" sldId="262"/>
            <ac:spMk id="3" creationId="{00000000-0000-0000-0000-000000000000}"/>
          </ac:spMkLst>
        </pc:spChg>
        <pc:picChg chg="mod modCrop">
          <ac:chgData name="Lizhen Huang" userId="" providerId="" clId="Web-{A6A69746-FE29-4E52-B641-2D79A155131B}" dt="2024-02-06T20:18:53.719" v="38" actId="1076"/>
          <ac:picMkLst>
            <pc:docMk/>
            <pc:sldMk cId="556658048" sldId="262"/>
            <ac:picMk id="7" creationId="{00000000-0000-0000-0000-000000000000}"/>
          </ac:picMkLst>
        </pc:picChg>
      </pc:sldChg>
      <pc:sldChg chg="delSp modSp add">
        <pc:chgData name="Lizhen Huang" userId="" providerId="" clId="Web-{A6A69746-FE29-4E52-B641-2D79A155131B}" dt="2024-02-06T20:19:33.328" v="42"/>
        <pc:sldMkLst>
          <pc:docMk/>
          <pc:sldMk cId="3534783745" sldId="286"/>
        </pc:sldMkLst>
        <pc:picChg chg="del mod">
          <ac:chgData name="Lizhen Huang" userId="" providerId="" clId="Web-{A6A69746-FE29-4E52-B641-2D79A155131B}" dt="2024-02-06T20:19:33.328" v="42"/>
          <ac:picMkLst>
            <pc:docMk/>
            <pc:sldMk cId="3534783745" sldId="286"/>
            <ac:picMk id="7" creationId="{00000000-0000-0000-0000-000000000000}"/>
          </ac:picMkLst>
        </pc:picChg>
      </pc:sldChg>
      <pc:sldChg chg="add">
        <pc:chgData name="Lizhen Huang" userId="" providerId="" clId="Web-{A6A69746-FE29-4E52-B641-2D79A155131B}" dt="2024-02-06T20:16:32.920" v="18"/>
        <pc:sldMkLst>
          <pc:docMk/>
          <pc:sldMk cId="2435564350" sldId="291"/>
        </pc:sldMkLst>
      </pc:sldChg>
      <pc:sldChg chg="delSp add">
        <pc:chgData name="Lizhen Huang" userId="" providerId="" clId="Web-{A6A69746-FE29-4E52-B641-2D79A155131B}" dt="2024-02-06T20:19:51.094" v="44"/>
        <pc:sldMkLst>
          <pc:docMk/>
          <pc:sldMk cId="2299689098" sldId="293"/>
        </pc:sldMkLst>
        <pc:picChg chg="del">
          <ac:chgData name="Lizhen Huang" userId="" providerId="" clId="Web-{A6A69746-FE29-4E52-B641-2D79A155131B}" dt="2024-02-06T20:19:51.094" v="44"/>
          <ac:picMkLst>
            <pc:docMk/>
            <pc:sldMk cId="2299689098" sldId="293"/>
            <ac:picMk id="7" creationId="{00000000-0000-0000-0000-000000000000}"/>
          </ac:picMkLst>
        </pc:picChg>
      </pc:sldChg>
      <pc:sldChg chg="modSp add">
        <pc:chgData name="Lizhen Huang" userId="" providerId="" clId="Web-{A6A69746-FE29-4E52-B641-2D79A155131B}" dt="2024-02-06T20:19:45.157" v="43" actId="1076"/>
        <pc:sldMkLst>
          <pc:docMk/>
          <pc:sldMk cId="648495391" sldId="295"/>
        </pc:sldMkLst>
        <pc:picChg chg="mod">
          <ac:chgData name="Lizhen Huang" userId="" providerId="" clId="Web-{A6A69746-FE29-4E52-B641-2D79A155131B}" dt="2024-02-06T20:19:45.157" v="43" actId="1076"/>
          <ac:picMkLst>
            <pc:docMk/>
            <pc:sldMk cId="648495391" sldId="295"/>
            <ac:picMk id="13" creationId="{00000000-0000-0000-0000-000000000000}"/>
          </ac:picMkLst>
        </pc:picChg>
      </pc:sldChg>
      <pc:sldChg chg="modSp add">
        <pc:chgData name="Lizhen Huang" userId="" providerId="" clId="Web-{A6A69746-FE29-4E52-B641-2D79A155131B}" dt="2024-02-06T20:19:59.688" v="45" actId="1076"/>
        <pc:sldMkLst>
          <pc:docMk/>
          <pc:sldMk cId="656460066" sldId="297"/>
        </pc:sldMkLst>
        <pc:spChg chg="mod">
          <ac:chgData name="Lizhen Huang" userId="" providerId="" clId="Web-{A6A69746-FE29-4E52-B641-2D79A155131B}" dt="2024-02-06T20:19:59.688" v="45" actId="1076"/>
          <ac:spMkLst>
            <pc:docMk/>
            <pc:sldMk cId="656460066" sldId="297"/>
            <ac:spMk id="20" creationId="{00000000-0000-0000-0000-000000000000}"/>
          </ac:spMkLst>
        </pc:spChg>
      </pc:sldChg>
      <pc:sldChg chg="add">
        <pc:chgData name="Lizhen Huang" userId="" providerId="" clId="Web-{A6A69746-FE29-4E52-B641-2D79A155131B}" dt="2024-02-06T20:16:28.373" v="0"/>
        <pc:sldMkLst>
          <pc:docMk/>
          <pc:sldMk cId="3370734905" sldId="305"/>
        </pc:sldMkLst>
      </pc:sldChg>
      <pc:sldChg chg="modSp add">
        <pc:chgData name="Lizhen Huang" userId="" providerId="" clId="Web-{A6A69746-FE29-4E52-B641-2D79A155131B}" dt="2024-02-06T20:32:46.900" v="173" actId="14100"/>
        <pc:sldMkLst>
          <pc:docMk/>
          <pc:sldMk cId="4163336008" sldId="306"/>
        </pc:sldMkLst>
        <pc:spChg chg="mod">
          <ac:chgData name="Lizhen Huang" userId="" providerId="" clId="Web-{A6A69746-FE29-4E52-B641-2D79A155131B}" dt="2024-02-06T20:32:46.900" v="173" actId="14100"/>
          <ac:spMkLst>
            <pc:docMk/>
            <pc:sldMk cId="4163336008" sldId="306"/>
            <ac:spMk id="3" creationId="{E56BA861-93F1-8A95-AF52-868E244BBB27}"/>
          </ac:spMkLst>
        </pc:spChg>
      </pc:sldChg>
      <pc:sldChg chg="add">
        <pc:chgData name="Lizhen Huang" userId="" providerId="" clId="Web-{A6A69746-FE29-4E52-B641-2D79A155131B}" dt="2024-02-06T20:16:30.029" v="12"/>
        <pc:sldMkLst>
          <pc:docMk/>
          <pc:sldMk cId="3163851069" sldId="308"/>
        </pc:sldMkLst>
      </pc:sldChg>
      <pc:sldChg chg="add">
        <pc:chgData name="Lizhen Huang" userId="" providerId="" clId="Web-{A6A69746-FE29-4E52-B641-2D79A155131B}" dt="2024-02-06T20:16:29.748" v="11"/>
        <pc:sldMkLst>
          <pc:docMk/>
          <pc:sldMk cId="1464725593" sldId="309"/>
        </pc:sldMkLst>
      </pc:sldChg>
      <pc:sldChg chg="add">
        <pc:chgData name="Lizhen Huang" userId="" providerId="" clId="Web-{A6A69746-FE29-4E52-B641-2D79A155131B}" dt="2024-02-06T20:16:34.170" v="21"/>
        <pc:sldMkLst>
          <pc:docMk/>
          <pc:sldMk cId="2572724830" sldId="310"/>
        </pc:sldMkLst>
      </pc:sldChg>
      <pc:sldChg chg="add">
        <pc:chgData name="Lizhen Huang" userId="" providerId="" clId="Web-{A6A69746-FE29-4E52-B641-2D79A155131B}" dt="2024-02-06T20:16:29.576" v="10"/>
        <pc:sldMkLst>
          <pc:docMk/>
          <pc:sldMk cId="274532499" sldId="324"/>
        </pc:sldMkLst>
      </pc:sldChg>
      <pc:sldChg chg="add">
        <pc:chgData name="Lizhen Huang" userId="" providerId="" clId="Web-{A6A69746-FE29-4E52-B641-2D79A155131B}" dt="2024-02-06T20:16:34.264" v="23"/>
        <pc:sldMkLst>
          <pc:docMk/>
          <pc:sldMk cId="354257147" sldId="325"/>
        </pc:sldMkLst>
      </pc:sldChg>
      <pc:sldChg chg="add">
        <pc:chgData name="Lizhen Huang" userId="" providerId="" clId="Web-{A6A69746-FE29-4E52-B641-2D79A155131B}" dt="2024-02-06T20:16:34.201" v="22"/>
        <pc:sldMkLst>
          <pc:docMk/>
          <pc:sldMk cId="3949604044" sldId="326"/>
        </pc:sldMkLst>
      </pc:sldChg>
      <pc:sldChg chg="add">
        <pc:chgData name="Lizhen Huang" userId="" providerId="" clId="Web-{A6A69746-FE29-4E52-B641-2D79A155131B}" dt="2024-02-06T20:16:29.029" v="6"/>
        <pc:sldMkLst>
          <pc:docMk/>
          <pc:sldMk cId="3498840168" sldId="346"/>
        </pc:sldMkLst>
      </pc:sldChg>
      <pc:sldChg chg="add">
        <pc:chgData name="Lizhen Huang" userId="" providerId="" clId="Web-{A6A69746-FE29-4E52-B641-2D79A155131B}" dt="2024-02-06T20:16:29.233" v="7"/>
        <pc:sldMkLst>
          <pc:docMk/>
          <pc:sldMk cId="503945738" sldId="702"/>
        </pc:sldMkLst>
      </pc:sldChg>
      <pc:sldChg chg="add">
        <pc:chgData name="Lizhen Huang" userId="" providerId="" clId="Web-{A6A69746-FE29-4E52-B641-2D79A155131B}" dt="2024-02-06T20:16:29.529" v="9"/>
        <pc:sldMkLst>
          <pc:docMk/>
          <pc:sldMk cId="2519907234" sldId="727"/>
        </pc:sldMkLst>
      </pc:sldChg>
      <pc:sldChg chg="add">
        <pc:chgData name="Lizhen Huang" userId="" providerId="" clId="Web-{A6A69746-FE29-4E52-B641-2D79A155131B}" dt="2024-02-06T20:16:29.451" v="8"/>
        <pc:sldMkLst>
          <pc:docMk/>
          <pc:sldMk cId="3764415450" sldId="728"/>
        </pc:sldMkLst>
      </pc:sldChg>
      <pc:sldChg chg="add">
        <pc:chgData name="Lizhen Huang" userId="" providerId="" clId="Web-{A6A69746-FE29-4E52-B641-2D79A155131B}" dt="2024-02-06T20:16:28.889" v="5"/>
        <pc:sldMkLst>
          <pc:docMk/>
          <pc:sldMk cId="541296683" sldId="1346"/>
        </pc:sldMkLst>
      </pc:sldChg>
      <pc:sldChg chg="add">
        <pc:chgData name="Lizhen Huang" userId="" providerId="" clId="Web-{A6A69746-FE29-4E52-B641-2D79A155131B}" dt="2024-02-06T20:16:28.826" v="4"/>
        <pc:sldMkLst>
          <pc:docMk/>
          <pc:sldMk cId="2497927331" sldId="1349"/>
        </pc:sldMkLst>
      </pc:sldChg>
      <pc:sldChg chg="modSp add del">
        <pc:chgData name="Lizhen Huang" userId="" providerId="" clId="Web-{A6A69746-FE29-4E52-B641-2D79A155131B}" dt="2024-02-06T20:31:54.728" v="172"/>
        <pc:sldMkLst>
          <pc:docMk/>
          <pc:sldMk cId="2945964567" sldId="1350"/>
        </pc:sldMkLst>
        <pc:spChg chg="mod">
          <ac:chgData name="Lizhen Huang" userId="" providerId="" clId="Web-{A6A69746-FE29-4E52-B641-2D79A155131B}" dt="2024-02-06T20:21:01.611" v="47" actId="1076"/>
          <ac:spMkLst>
            <pc:docMk/>
            <pc:sldMk cId="2945964567" sldId="1350"/>
            <ac:spMk id="3" creationId="{55D9E3D2-7EA4-3424-99D2-1EBB489C6A1B}"/>
          </ac:spMkLst>
        </pc:spChg>
      </pc:sldChg>
      <pc:sldChg chg="modSp add">
        <pc:chgData name="Lizhen Huang" userId="" providerId="" clId="Web-{A6A69746-FE29-4E52-B641-2D79A155131B}" dt="2024-02-06T20:21:10.142" v="48" actId="14100"/>
        <pc:sldMkLst>
          <pc:docMk/>
          <pc:sldMk cId="1569101303" sldId="1351"/>
        </pc:sldMkLst>
        <pc:spChg chg="mod">
          <ac:chgData name="Lizhen Huang" userId="" providerId="" clId="Web-{A6A69746-FE29-4E52-B641-2D79A155131B}" dt="2024-02-06T20:21:10.142" v="48" actId="14100"/>
          <ac:spMkLst>
            <pc:docMk/>
            <pc:sldMk cId="1569101303" sldId="1351"/>
            <ac:spMk id="2" creationId="{89EA8FCB-5B27-7F95-2A52-0E01C3DF6F70}"/>
          </ac:spMkLst>
        </pc:spChg>
      </pc:sldChg>
      <pc:sldChg chg="add del">
        <pc:chgData name="Lizhen Huang" userId="" providerId="" clId="Web-{A6A69746-FE29-4E52-B641-2D79A155131B}" dt="2024-02-06T20:31:54.087" v="171"/>
        <pc:sldMkLst>
          <pc:docMk/>
          <pc:sldMk cId="3648600519" sldId="1352"/>
        </pc:sldMkLst>
      </pc:sldChg>
      <pc:sldChg chg="modSp">
        <pc:chgData name="Lizhen Huang" userId="" providerId="" clId="Web-{A6A69746-FE29-4E52-B641-2D79A155131B}" dt="2024-02-06T20:17:14.342" v="33" actId="20577"/>
        <pc:sldMkLst>
          <pc:docMk/>
          <pc:sldMk cId="411029009" sldId="9496"/>
        </pc:sldMkLst>
        <pc:spChg chg="mod">
          <ac:chgData name="Lizhen Huang" userId="" providerId="" clId="Web-{A6A69746-FE29-4E52-B641-2D79A155131B}" dt="2024-02-06T20:17:14.342" v="33" actId="20577"/>
          <ac:spMkLst>
            <pc:docMk/>
            <pc:sldMk cId="411029009" sldId="9496"/>
            <ac:spMk id="3" creationId="{78F8BC08-886A-3977-7DB2-91C78F6716FA}"/>
          </ac:spMkLst>
        </pc:spChg>
      </pc:sldChg>
      <pc:sldChg chg="del">
        <pc:chgData name="Lizhen Huang" userId="" providerId="" clId="Web-{A6A69746-FE29-4E52-B641-2D79A155131B}" dt="2024-02-06T20:16:54.592" v="25"/>
        <pc:sldMkLst>
          <pc:docMk/>
          <pc:sldMk cId="71481517" sldId="9497"/>
        </pc:sldMkLst>
      </pc:sldChg>
      <pc:sldChg chg="del">
        <pc:chgData name="Lizhen Huang" userId="" providerId="" clId="Web-{A6A69746-FE29-4E52-B641-2D79A155131B}" dt="2024-02-06T20:21:17.720" v="49"/>
        <pc:sldMkLst>
          <pc:docMk/>
          <pc:sldMk cId="1643227189" sldId="9498"/>
        </pc:sldMkLst>
      </pc:sldChg>
      <pc:sldChg chg="del">
        <pc:chgData name="Lizhen Huang" userId="" providerId="" clId="Web-{A6A69746-FE29-4E52-B641-2D79A155131B}" dt="2024-02-06T20:21:18.580" v="50"/>
        <pc:sldMkLst>
          <pc:docMk/>
          <pc:sldMk cId="3391568739" sldId="9499"/>
        </pc:sldMkLst>
      </pc:sldChg>
      <pc:sldChg chg="del">
        <pc:chgData name="Lizhen Huang" userId="" providerId="" clId="Web-{A6A69746-FE29-4E52-B641-2D79A155131B}" dt="2024-02-06T20:21:19.111" v="51"/>
        <pc:sldMkLst>
          <pc:docMk/>
          <pc:sldMk cId="2056065531" sldId="9500"/>
        </pc:sldMkLst>
      </pc:sldChg>
      <pc:sldChg chg="del">
        <pc:chgData name="Lizhen Huang" userId="" providerId="" clId="Web-{A6A69746-FE29-4E52-B641-2D79A155131B}" dt="2024-02-06T20:21:19.908" v="52"/>
        <pc:sldMkLst>
          <pc:docMk/>
          <pc:sldMk cId="732500363" sldId="9501"/>
        </pc:sldMkLst>
      </pc:sldChg>
      <pc:sldChg chg="del">
        <pc:chgData name="Lizhen Huang" userId="" providerId="" clId="Web-{A6A69746-FE29-4E52-B641-2D79A155131B}" dt="2024-02-06T20:21:20.533" v="53"/>
        <pc:sldMkLst>
          <pc:docMk/>
          <pc:sldMk cId="3844396147" sldId="9502"/>
        </pc:sldMkLst>
      </pc:sldChg>
      <pc:sldChg chg="del">
        <pc:chgData name="Lizhen Huang" userId="" providerId="" clId="Web-{A6A69746-FE29-4E52-B641-2D79A155131B}" dt="2024-02-06T20:21:21.439" v="54"/>
        <pc:sldMkLst>
          <pc:docMk/>
          <pc:sldMk cId="2319952337" sldId="9503"/>
        </pc:sldMkLst>
      </pc:sldChg>
      <pc:sldChg chg="del">
        <pc:chgData name="Lizhen Huang" userId="" providerId="" clId="Web-{A6A69746-FE29-4E52-B641-2D79A155131B}" dt="2024-02-06T20:21:22.330" v="55"/>
        <pc:sldMkLst>
          <pc:docMk/>
          <pc:sldMk cId="1889973085" sldId="9504"/>
        </pc:sldMkLst>
      </pc:sldChg>
      <pc:sldChg chg="del">
        <pc:chgData name="Lizhen Huang" userId="" providerId="" clId="Web-{A6A69746-FE29-4E52-B641-2D79A155131B}" dt="2024-02-06T20:21:22.970" v="56"/>
        <pc:sldMkLst>
          <pc:docMk/>
          <pc:sldMk cId="642334560" sldId="9505"/>
        </pc:sldMkLst>
      </pc:sldChg>
      <pc:sldChg chg="del">
        <pc:chgData name="Lizhen Huang" userId="" providerId="" clId="Web-{A6A69746-FE29-4E52-B641-2D79A155131B}" dt="2024-02-06T20:21:24.298" v="57"/>
        <pc:sldMkLst>
          <pc:docMk/>
          <pc:sldMk cId="451338951" sldId="9506"/>
        </pc:sldMkLst>
      </pc:sldChg>
      <pc:sldChg chg="new del">
        <pc:chgData name="Lizhen Huang" userId="" providerId="" clId="Web-{A6A69746-FE29-4E52-B641-2D79A155131B}" dt="2024-02-06T20:31:40.056" v="168"/>
        <pc:sldMkLst>
          <pc:docMk/>
          <pc:sldMk cId="2911358047" sldId="9525"/>
        </pc:sldMkLst>
      </pc:sldChg>
      <pc:sldChg chg="addSp delSp modSp add replId">
        <pc:chgData name="Lizhen Huang" userId="" providerId="" clId="Web-{A6A69746-FE29-4E52-B641-2D79A155131B}" dt="2024-02-06T20:31:24.602" v="162" actId="20577"/>
        <pc:sldMkLst>
          <pc:docMk/>
          <pc:sldMk cId="399117152" sldId="9526"/>
        </pc:sldMkLst>
        <pc:spChg chg="mod">
          <ac:chgData name="Lizhen Huang" userId="" providerId="" clId="Web-{A6A69746-FE29-4E52-B641-2D79A155131B}" dt="2024-02-06T20:31:24.602" v="162" actId="20577"/>
          <ac:spMkLst>
            <pc:docMk/>
            <pc:sldMk cId="399117152" sldId="9526"/>
            <ac:spMk id="2" creationId="{D16246FD-F7D5-4ECE-08FA-791786E46BD7}"/>
          </ac:spMkLst>
        </pc:spChg>
        <pc:spChg chg="del">
          <ac:chgData name="Lizhen Huang" userId="" providerId="" clId="Web-{A6A69746-FE29-4E52-B641-2D79A155131B}" dt="2024-02-06T20:22:40.596" v="64"/>
          <ac:spMkLst>
            <pc:docMk/>
            <pc:sldMk cId="399117152" sldId="9526"/>
            <ac:spMk id="4" creationId="{6CED382E-0897-E111-54E6-578E22DF9AF3}"/>
          </ac:spMkLst>
        </pc:spChg>
        <pc:spChg chg="del">
          <ac:chgData name="Lizhen Huang" userId="" providerId="" clId="Web-{A6A69746-FE29-4E52-B641-2D79A155131B}" dt="2024-02-06T20:22:33.424" v="60"/>
          <ac:spMkLst>
            <pc:docMk/>
            <pc:sldMk cId="399117152" sldId="9526"/>
            <ac:spMk id="6" creationId="{9C483F93-83F8-B713-9676-C6BDD9CE9996}"/>
          </ac:spMkLst>
        </pc:spChg>
        <pc:spChg chg="add mod">
          <ac:chgData name="Lizhen Huang" userId="" providerId="" clId="Web-{A6A69746-FE29-4E52-B641-2D79A155131B}" dt="2024-02-06T20:31:17.930" v="158" actId="1076"/>
          <ac:spMkLst>
            <pc:docMk/>
            <pc:sldMk cId="399117152" sldId="9526"/>
            <ac:spMk id="9" creationId="{11D5C986-DFAA-3F98-0776-4AE74960169F}"/>
          </ac:spMkLst>
        </pc:spChg>
        <pc:picChg chg="del">
          <ac:chgData name="Lizhen Huang" userId="" providerId="" clId="Web-{A6A69746-FE29-4E52-B641-2D79A155131B}" dt="2024-02-06T20:22:40.596" v="63"/>
          <ac:picMkLst>
            <pc:docMk/>
            <pc:sldMk cId="399117152" sldId="9526"/>
            <ac:picMk id="5" creationId="{9C3B02D3-F428-64B2-3BBB-AA7490D19C01}"/>
          </ac:picMkLst>
        </pc:picChg>
        <pc:picChg chg="del">
          <ac:chgData name="Lizhen Huang" userId="" providerId="" clId="Web-{A6A69746-FE29-4E52-B641-2D79A155131B}" dt="2024-02-06T20:22:40.596" v="62"/>
          <ac:picMkLst>
            <pc:docMk/>
            <pc:sldMk cId="399117152" sldId="9526"/>
            <ac:picMk id="7" creationId="{A5848E9B-87C6-B44F-DB5B-2EA6D0C69F58}"/>
          </ac:picMkLst>
        </pc:picChg>
        <pc:picChg chg="del">
          <ac:chgData name="Lizhen Huang" userId="" providerId="" clId="Web-{A6A69746-FE29-4E52-B641-2D79A155131B}" dt="2024-02-06T20:22:36.299" v="61"/>
          <ac:picMkLst>
            <pc:docMk/>
            <pc:sldMk cId="399117152" sldId="9526"/>
            <ac:picMk id="8" creationId="{593B6236-8A23-93D2-B347-A94CF64CDBAE}"/>
          </ac:picMkLst>
        </pc:picChg>
      </pc:sldChg>
      <pc:sldChg chg="new del">
        <pc:chgData name="Lizhen Huang" userId="" providerId="" clId="Web-{A6A69746-FE29-4E52-B641-2D79A155131B}" dt="2024-02-06T20:22:50.065" v="67"/>
        <pc:sldMkLst>
          <pc:docMk/>
          <pc:sldMk cId="1853036259" sldId="9527"/>
        </pc:sldMkLst>
      </pc:sldChg>
      <pc:sldChg chg="addSp delSp modSp add replId">
        <pc:chgData name="Lizhen Huang" userId="" providerId="" clId="Web-{A6A69746-FE29-4E52-B641-2D79A155131B}" dt="2024-02-06T20:28:05.584" v="113" actId="1076"/>
        <pc:sldMkLst>
          <pc:docMk/>
          <pc:sldMk cId="1163800627" sldId="9528"/>
        </pc:sldMkLst>
        <pc:spChg chg="mod">
          <ac:chgData name="Lizhen Huang" userId="" providerId="" clId="Web-{A6A69746-FE29-4E52-B641-2D79A155131B}" dt="2024-02-06T20:27:26.475" v="111" actId="20577"/>
          <ac:spMkLst>
            <pc:docMk/>
            <pc:sldMk cId="1163800627" sldId="9528"/>
            <ac:spMk id="4" creationId="{6CED382E-0897-E111-54E6-578E22DF9AF3}"/>
          </ac:spMkLst>
        </pc:spChg>
        <pc:spChg chg="del">
          <ac:chgData name="Lizhen Huang" userId="" providerId="" clId="Web-{A6A69746-FE29-4E52-B641-2D79A155131B}" dt="2024-02-06T20:26:24.771" v="103"/>
          <ac:spMkLst>
            <pc:docMk/>
            <pc:sldMk cId="1163800627" sldId="9528"/>
            <ac:spMk id="6" creationId="{9C483F93-83F8-B713-9676-C6BDD9CE9996}"/>
          </ac:spMkLst>
        </pc:spChg>
        <pc:picChg chg="del">
          <ac:chgData name="Lizhen Huang" userId="" providerId="" clId="Web-{A6A69746-FE29-4E52-B641-2D79A155131B}" dt="2024-02-06T20:26:13.661" v="100"/>
          <ac:picMkLst>
            <pc:docMk/>
            <pc:sldMk cId="1163800627" sldId="9528"/>
            <ac:picMk id="5" creationId="{9C3B02D3-F428-64B2-3BBB-AA7490D19C01}"/>
          </ac:picMkLst>
        </pc:picChg>
        <pc:picChg chg="del">
          <ac:chgData name="Lizhen Huang" userId="" providerId="" clId="Web-{A6A69746-FE29-4E52-B641-2D79A155131B}" dt="2024-02-06T20:26:15.739" v="101"/>
          <ac:picMkLst>
            <pc:docMk/>
            <pc:sldMk cId="1163800627" sldId="9528"/>
            <ac:picMk id="7" creationId="{A5848E9B-87C6-B44F-DB5B-2EA6D0C69F58}"/>
          </ac:picMkLst>
        </pc:picChg>
        <pc:picChg chg="del">
          <ac:chgData name="Lizhen Huang" userId="" providerId="" clId="Web-{A6A69746-FE29-4E52-B641-2D79A155131B}" dt="2024-02-06T20:26:18.693" v="102"/>
          <ac:picMkLst>
            <pc:docMk/>
            <pc:sldMk cId="1163800627" sldId="9528"/>
            <ac:picMk id="8" creationId="{593B6236-8A23-93D2-B347-A94CF64CDBAE}"/>
          </ac:picMkLst>
        </pc:picChg>
        <pc:picChg chg="add mod">
          <ac:chgData name="Lizhen Huang" userId="" providerId="" clId="Web-{A6A69746-FE29-4E52-B641-2D79A155131B}" dt="2024-02-06T20:28:05.584" v="113" actId="1076"/>
          <ac:picMkLst>
            <pc:docMk/>
            <pc:sldMk cId="1163800627" sldId="9528"/>
            <ac:picMk id="9" creationId="{3FEFDC1E-6B94-EE36-293A-577FAB8A3DAF}"/>
          </ac:picMkLst>
        </pc:picChg>
      </pc:sldChg>
      <pc:sldChg chg="addSp delSp modSp new addAnim delAnim">
        <pc:chgData name="Lizhen Huang" userId="" providerId="" clId="Web-{A6A69746-FE29-4E52-B641-2D79A155131B}" dt="2024-02-06T20:30:34.383" v="154" actId="1076"/>
        <pc:sldMkLst>
          <pc:docMk/>
          <pc:sldMk cId="760831260" sldId="9529"/>
        </pc:sldMkLst>
        <pc:spChg chg="mod">
          <ac:chgData name="Lizhen Huang" userId="" providerId="" clId="Web-{A6A69746-FE29-4E52-B641-2D79A155131B}" dt="2024-02-06T20:29:57.883" v="142" actId="20577"/>
          <ac:spMkLst>
            <pc:docMk/>
            <pc:sldMk cId="760831260" sldId="9529"/>
            <ac:spMk id="2" creationId="{A82C0A34-296C-8185-618B-AC1F2306CA0D}"/>
          </ac:spMkLst>
        </pc:spChg>
        <pc:spChg chg="mod">
          <ac:chgData name="Lizhen Huang" userId="" providerId="" clId="Web-{A6A69746-FE29-4E52-B641-2D79A155131B}" dt="2024-02-06T20:28:41.288" v="116" actId="20577"/>
          <ac:spMkLst>
            <pc:docMk/>
            <pc:sldMk cId="760831260" sldId="9529"/>
            <ac:spMk id="3" creationId="{9A9ECA58-56BF-948D-FD9E-1512E5947092}"/>
          </ac:spMkLst>
        </pc:spChg>
        <pc:spChg chg="add del mod">
          <ac:chgData name="Lizhen Huang" userId="" providerId="" clId="Web-{A6A69746-FE29-4E52-B641-2D79A155131B}" dt="2024-02-06T20:28:54.882" v="120"/>
          <ac:spMkLst>
            <pc:docMk/>
            <pc:sldMk cId="760831260" sldId="9529"/>
            <ac:spMk id="4" creationId="{348C063C-A658-253A-E9BC-AC9977884863}"/>
          </ac:spMkLst>
        </pc:spChg>
        <pc:spChg chg="add del mod">
          <ac:chgData name="Lizhen Huang" userId="" providerId="" clId="Web-{A6A69746-FE29-4E52-B641-2D79A155131B}" dt="2024-02-06T20:29:02.273" v="124"/>
          <ac:spMkLst>
            <pc:docMk/>
            <pc:sldMk cId="760831260" sldId="9529"/>
            <ac:spMk id="5" creationId="{4024AB4F-C5ED-EDE4-6427-4E638A79E05D}"/>
          </ac:spMkLst>
        </pc:spChg>
        <pc:spChg chg="add mod">
          <ac:chgData name="Lizhen Huang" userId="" providerId="" clId="Web-{A6A69746-FE29-4E52-B641-2D79A155131B}" dt="2024-02-06T20:29:19.585" v="127" actId="1076"/>
          <ac:spMkLst>
            <pc:docMk/>
            <pc:sldMk cId="760831260" sldId="9529"/>
            <ac:spMk id="6" creationId="{F8F55845-D90E-9040-05C1-2AE316BC4862}"/>
          </ac:spMkLst>
        </pc:spChg>
        <pc:picChg chg="add del mod">
          <ac:chgData name="Lizhen Huang" userId="" providerId="" clId="Web-{A6A69746-FE29-4E52-B641-2D79A155131B}" dt="2024-02-06T20:30:10.570" v="144"/>
          <ac:picMkLst>
            <pc:docMk/>
            <pc:sldMk cId="760831260" sldId="9529"/>
            <ac:picMk id="8" creationId="{8CF80AA4-11D0-C0B1-2CC4-D07B26A3F899}"/>
          </ac:picMkLst>
        </pc:picChg>
        <pc:picChg chg="add del mod">
          <ac:chgData name="Lizhen Huang" userId="" providerId="" clId="Web-{A6A69746-FE29-4E52-B641-2D79A155131B}" dt="2024-02-06T20:30:28.649" v="152"/>
          <ac:picMkLst>
            <pc:docMk/>
            <pc:sldMk cId="760831260" sldId="9529"/>
            <ac:picMk id="10" creationId="{5923171E-70E3-7C15-C86F-C3B2D6D89ED0}"/>
          </ac:picMkLst>
        </pc:picChg>
        <pc:picChg chg="add mod">
          <ac:chgData name="Lizhen Huang" userId="" providerId="" clId="Web-{A6A69746-FE29-4E52-B641-2D79A155131B}" dt="2024-02-06T20:30:34.383" v="154" actId="1076"/>
          <ac:picMkLst>
            <pc:docMk/>
            <pc:sldMk cId="760831260" sldId="9529"/>
            <ac:picMk id="12" creationId="{D6CD2CB4-8F0F-BD64-1EEE-865B1A13925B}"/>
          </ac:picMkLst>
        </pc:picChg>
        <pc:picChg chg="add mod">
          <ac:chgData name="Lizhen Huang" userId="" providerId="" clId="Web-{A6A69746-FE29-4E52-B641-2D79A155131B}" dt="2024-02-06T20:30:31.774" v="153" actId="1076"/>
          <ac:picMkLst>
            <pc:docMk/>
            <pc:sldMk cId="760831260" sldId="9529"/>
            <ac:picMk id="14" creationId="{17DF0A37-B092-FA8A-C780-BC2959DB4494}"/>
          </ac:picMkLst>
        </pc:picChg>
      </pc:sldChg>
      <pc:sldChg chg="modSp new">
        <pc:chgData name="Lizhen Huang" userId="" providerId="" clId="Web-{A6A69746-FE29-4E52-B641-2D79A155131B}" dt="2024-02-06T20:31:52.493" v="170" actId="20577"/>
        <pc:sldMkLst>
          <pc:docMk/>
          <pc:sldMk cId="1117429766" sldId="9530"/>
        </pc:sldMkLst>
        <pc:spChg chg="mod">
          <ac:chgData name="Lizhen Huang" userId="" providerId="" clId="Web-{A6A69746-FE29-4E52-B641-2D79A155131B}" dt="2024-02-06T20:31:52.493" v="170" actId="20577"/>
          <ac:spMkLst>
            <pc:docMk/>
            <pc:sldMk cId="1117429766" sldId="9530"/>
            <ac:spMk id="2" creationId="{6F6788A2-0521-FE58-4BD1-F7E8EC376B3C}"/>
          </ac:spMkLst>
        </pc:spChg>
        <pc:spChg chg="mod">
          <ac:chgData name="Lizhen Huang" userId="" providerId="" clId="Web-{A6A69746-FE29-4E52-B641-2D79A155131B}" dt="2024-02-06T20:31:36.196" v="167" actId="20577"/>
          <ac:spMkLst>
            <pc:docMk/>
            <pc:sldMk cId="1117429766" sldId="9530"/>
            <ac:spMk id="3" creationId="{647E4C99-9DC7-939D-0CAD-76288DD5A113}"/>
          </ac:spMkLst>
        </pc:spChg>
      </pc:sldChg>
      <pc:sldMasterChg chg="addSldLayout">
        <pc:chgData name="Lizhen Huang" userId="" providerId="" clId="Web-{A6A69746-FE29-4E52-B641-2D79A155131B}" dt="2024-02-06T20:16:34.311" v="24"/>
        <pc:sldMasterMkLst>
          <pc:docMk/>
          <pc:sldMasterMk cId="2451259773" sldId="2147483752"/>
        </pc:sldMasterMkLst>
        <pc:sldLayoutChg chg="add">
          <pc:chgData name="Lizhen Huang" userId="" providerId="" clId="Web-{A6A69746-FE29-4E52-B641-2D79A155131B}" dt="2024-02-06T20:16:28.592" v="2"/>
          <pc:sldLayoutMkLst>
            <pc:docMk/>
            <pc:sldMasterMk cId="2451259773" sldId="2147483752"/>
            <pc:sldLayoutMk cId="3015933358" sldId="2147484146"/>
          </pc:sldLayoutMkLst>
        </pc:sldLayoutChg>
        <pc:sldLayoutChg chg="add">
          <pc:chgData name="Lizhen Huang" userId="" providerId="" clId="Web-{A6A69746-FE29-4E52-B641-2D79A155131B}" dt="2024-02-06T20:16:33.373" v="19"/>
          <pc:sldLayoutMkLst>
            <pc:docMk/>
            <pc:sldMasterMk cId="2451259773" sldId="2147483752"/>
            <pc:sldLayoutMk cId="1811473499" sldId="2147484147"/>
          </pc:sldLayoutMkLst>
        </pc:sldLayoutChg>
        <pc:sldLayoutChg chg="add">
          <pc:chgData name="Lizhen Huang" userId="" providerId="" clId="Web-{A6A69746-FE29-4E52-B641-2D79A155131B}" dt="2024-02-06T20:16:34.092" v="20"/>
          <pc:sldLayoutMkLst>
            <pc:docMk/>
            <pc:sldMasterMk cId="2451259773" sldId="2147483752"/>
            <pc:sldLayoutMk cId="3486827641" sldId="2147484148"/>
          </pc:sldLayoutMkLst>
        </pc:sldLayoutChg>
        <pc:sldLayoutChg chg="add">
          <pc:chgData name="Lizhen Huang" userId="" providerId="" clId="Web-{A6A69746-FE29-4E52-B641-2D79A155131B}" dt="2024-02-06T20:16:34.311" v="24"/>
          <pc:sldLayoutMkLst>
            <pc:docMk/>
            <pc:sldMasterMk cId="2451259773" sldId="2147483752"/>
            <pc:sldLayoutMk cId="4244426672" sldId="2147484149"/>
          </pc:sldLayoutMkLst>
        </pc:sldLayoutChg>
      </pc:sldMasterChg>
    </pc:docChg>
  </pc:docChgLst>
  <pc:docChgLst>
    <pc:chgData name="Sylvie Couronné" clId="Web-{D4B628C5-9160-45EE-8550-79824924FCF4}"/>
    <pc:docChg chg="modSld">
      <pc:chgData name="Sylvie Couronné" userId="" providerId="" clId="Web-{D4B628C5-9160-45EE-8550-79824924FCF4}" dt="2024-01-31T15:19:12.088" v="56" actId="20577"/>
      <pc:docMkLst>
        <pc:docMk/>
      </pc:docMkLst>
      <pc:sldChg chg="modSp">
        <pc:chgData name="Sylvie Couronné" userId="" providerId="" clId="Web-{D4B628C5-9160-45EE-8550-79824924FCF4}" dt="2024-01-31T15:14:21.251" v="7" actId="20577"/>
        <pc:sldMkLst>
          <pc:docMk/>
          <pc:sldMk cId="2544538707" sldId="9454"/>
        </pc:sldMkLst>
        <pc:spChg chg="mod">
          <ac:chgData name="Sylvie Couronné" userId="" providerId="" clId="Web-{D4B628C5-9160-45EE-8550-79824924FCF4}" dt="2024-01-31T15:14:21.251" v="7" actId="20577"/>
          <ac:spMkLst>
            <pc:docMk/>
            <pc:sldMk cId="2544538707" sldId="9454"/>
            <ac:spMk id="3" creationId="{8831D49C-5638-7628-4E92-48718CA853CB}"/>
          </ac:spMkLst>
        </pc:spChg>
      </pc:sldChg>
      <pc:sldChg chg="addSp modSp">
        <pc:chgData name="Sylvie Couronné" userId="" providerId="" clId="Web-{D4B628C5-9160-45EE-8550-79824924FCF4}" dt="2024-01-31T15:19:12.088" v="56" actId="20577"/>
        <pc:sldMkLst>
          <pc:docMk/>
          <pc:sldMk cId="2650002029" sldId="9486"/>
        </pc:sldMkLst>
        <pc:spChg chg="mod">
          <ac:chgData name="Sylvie Couronné" userId="" providerId="" clId="Web-{D4B628C5-9160-45EE-8550-79824924FCF4}" dt="2024-01-31T15:15:26.456" v="12" actId="20577"/>
          <ac:spMkLst>
            <pc:docMk/>
            <pc:sldMk cId="2650002029" sldId="9486"/>
            <ac:spMk id="2" creationId="{D16246FD-F7D5-4ECE-08FA-791786E46BD7}"/>
          </ac:spMkLst>
        </pc:spChg>
        <pc:spChg chg="mod">
          <ac:chgData name="Sylvie Couronné" userId="" providerId="" clId="Web-{D4B628C5-9160-45EE-8550-79824924FCF4}" dt="2024-01-31T15:19:12.088" v="56" actId="20577"/>
          <ac:spMkLst>
            <pc:docMk/>
            <pc:sldMk cId="2650002029" sldId="9486"/>
            <ac:spMk id="6" creationId="{9C483F93-83F8-B713-9676-C6BDD9CE9996}"/>
          </ac:spMkLst>
        </pc:spChg>
        <pc:graphicFrameChg chg="add mod modGraphic">
          <ac:chgData name="Sylvie Couronné" userId="" providerId="" clId="Web-{D4B628C5-9160-45EE-8550-79824924FCF4}" dt="2024-01-31T15:19:04.962" v="53"/>
          <ac:graphicFrameMkLst>
            <pc:docMk/>
            <pc:sldMk cId="2650002029" sldId="9486"/>
            <ac:graphicFrameMk id="4" creationId="{84282A88-A31F-6D9D-5929-7E8D2D8F549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kg CO2eq per sensor unit</a:t>
            </a:r>
          </a:p>
        </c:rich>
      </c:tx>
      <c:layout>
        <c:manualLayout>
          <c:xMode val="edge"/>
          <c:yMode val="edge"/>
          <c:x val="0.29282633420822402"/>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ID4096"/>
        </a:p>
      </c:txPr>
    </c:title>
    <c:autoTitleDeleted val="0"/>
    <c:plotArea>
      <c:layout/>
      <c:barChart>
        <c:barDir val="col"/>
        <c:grouping val="clustered"/>
        <c:varyColors val="0"/>
        <c:ser>
          <c:idx val="0"/>
          <c:order val="0"/>
          <c:spPr>
            <a:solidFill>
              <a:schemeClr val="accent1"/>
            </a:solidFill>
            <a:ln>
              <a:noFill/>
            </a:ln>
            <a:effectLst/>
          </c:spPr>
          <c:invertIfNegative val="0"/>
          <c:cat>
            <c:strRef>
              <c:f>Sheet1!$B$1:$G$1</c:f>
              <c:strCache>
                <c:ptCount val="6"/>
                <c:pt idx="0">
                  <c:v>ice sensor type 3  V2.0</c:v>
                </c:pt>
                <c:pt idx="1">
                  <c:v>ice sensor type 3  V1.0</c:v>
                </c:pt>
                <c:pt idx="2">
                  <c:v>ice sensor type 2  V2.0</c:v>
                </c:pt>
                <c:pt idx="3">
                  <c:v>ice sensor type 2  V1.0</c:v>
                </c:pt>
                <c:pt idx="4">
                  <c:v>ice sensor type 1 V2.0</c:v>
                </c:pt>
                <c:pt idx="5">
                  <c:v>ice sensor type 1 V1.0</c:v>
                </c:pt>
              </c:strCache>
            </c:strRef>
          </c:cat>
          <c:val>
            <c:numRef>
              <c:f>Sheet1!$B$2:$G$2</c:f>
              <c:numCache>
                <c:formatCode>General</c:formatCode>
                <c:ptCount val="6"/>
                <c:pt idx="0">
                  <c:v>100.3</c:v>
                </c:pt>
                <c:pt idx="1">
                  <c:v>56.427</c:v>
                </c:pt>
                <c:pt idx="2">
                  <c:v>136.19</c:v>
                </c:pt>
                <c:pt idx="3">
                  <c:v>56.046999999999997</c:v>
                </c:pt>
                <c:pt idx="4">
                  <c:v>77.730999999999995</c:v>
                </c:pt>
                <c:pt idx="5">
                  <c:v>76.241</c:v>
                </c:pt>
              </c:numCache>
            </c:numRef>
          </c:val>
          <c:extLst>
            <c:ext xmlns:c16="http://schemas.microsoft.com/office/drawing/2014/chart" uri="{C3380CC4-5D6E-409C-BE32-E72D297353CC}">
              <c16:uniqueId val="{00000000-2FAE-428E-88AE-84689829A18B}"/>
            </c:ext>
          </c:extLst>
        </c:ser>
        <c:dLbls>
          <c:showLegendKey val="0"/>
          <c:showVal val="0"/>
          <c:showCatName val="0"/>
          <c:showSerName val="0"/>
          <c:showPercent val="0"/>
          <c:showBubbleSize val="0"/>
        </c:dLbls>
        <c:gapWidth val="219"/>
        <c:overlap val="-27"/>
        <c:axId val="2066372000"/>
        <c:axId val="1485426368"/>
      </c:barChart>
      <c:catAx>
        <c:axId val="206637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485426368"/>
        <c:crosses val="autoZero"/>
        <c:auto val="1"/>
        <c:lblAlgn val="ctr"/>
        <c:lblOffset val="100"/>
        <c:noMultiLvlLbl val="0"/>
      </c:catAx>
      <c:valAx>
        <c:axId val="148542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20663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ata2.xml.rels><?xml version="1.0" encoding="UTF-8" standalone="yes"?>
<Relationships xmlns="http://schemas.openxmlformats.org/package/2006/relationships"><Relationship Id="rId3" Type="http://schemas.openxmlformats.org/officeDocument/2006/relationships/image" Target="../media/image68.png"/><Relationship Id="rId2" Type="http://schemas.microsoft.com/office/2007/relationships/hdphoto" Target="../media/hdphoto4.wdp"/><Relationship Id="rId1" Type="http://schemas.openxmlformats.org/officeDocument/2006/relationships/image" Target="../media/image67.png"/><Relationship Id="rId6" Type="http://schemas.microsoft.com/office/2007/relationships/hdphoto" Target="../media/hdphoto6.wdp"/><Relationship Id="rId5" Type="http://schemas.openxmlformats.org/officeDocument/2006/relationships/image" Target="../media/image69.png"/><Relationship Id="rId4" Type="http://schemas.microsoft.com/office/2007/relationships/hdphoto" Target="../media/hdphoto5.wdp"/></Relationships>
</file>

<file path=ppt/diagrams/_rels/drawing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8.png"/><Relationship Id="rId2" Type="http://schemas.microsoft.com/office/2007/relationships/hdphoto" Target="../media/hdphoto4.wdp"/><Relationship Id="rId1" Type="http://schemas.openxmlformats.org/officeDocument/2006/relationships/image" Target="../media/image67.png"/><Relationship Id="rId6" Type="http://schemas.microsoft.com/office/2007/relationships/hdphoto" Target="../media/hdphoto6.wdp"/><Relationship Id="rId5" Type="http://schemas.openxmlformats.org/officeDocument/2006/relationships/image" Target="../media/image69.png"/><Relationship Id="rId4" Type="http://schemas.microsoft.com/office/2007/relationships/hdphoto" Target="../media/hdphoto5.wdp"/></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15ABF-56F5-4103-B3DF-CDEF70729625}" type="doc">
      <dgm:prSet loTypeId="urn:microsoft.com/office/officeart/2008/layout/TitlePictureLineup" loCatId="picture" qsTypeId="urn:microsoft.com/office/officeart/2005/8/quickstyle/simple1" qsCatId="simple" csTypeId="urn:microsoft.com/office/officeart/2005/8/colors/colorful4" csCatId="colorful" phldr="1"/>
      <dgm:spPr/>
      <dgm:t>
        <a:bodyPr/>
        <a:lstStyle/>
        <a:p>
          <a:endParaRPr lang="zh-CN" altLang="en-US"/>
        </a:p>
      </dgm:t>
    </dgm:pt>
    <dgm:pt modelId="{2FF98B90-70F9-4D22-B8CF-9CF21FF49B2F}">
      <dgm:prSet phldrT="[文本]" custT="1"/>
      <dgm:spPr/>
      <dgm:t>
        <a:bodyPr/>
        <a:lstStyle/>
        <a:p>
          <a:r>
            <a:rPr lang="en-US" altLang="zh-CN" sz="1400" dirty="0"/>
            <a:t>Type I (prototype )</a:t>
          </a:r>
          <a:endParaRPr lang="zh-CN" altLang="en-US" sz="1400" dirty="0"/>
        </a:p>
      </dgm:t>
    </dgm:pt>
    <dgm:pt modelId="{78AEBDFF-FCE0-49DD-B515-17037F4585CF}" type="parTrans" cxnId="{16CDFCBC-1FB3-4694-9FBE-11AE48911D59}">
      <dgm:prSet/>
      <dgm:spPr/>
      <dgm:t>
        <a:bodyPr/>
        <a:lstStyle/>
        <a:p>
          <a:endParaRPr lang="zh-CN" altLang="en-US"/>
        </a:p>
      </dgm:t>
    </dgm:pt>
    <dgm:pt modelId="{D4D45A88-39F6-4427-A005-DC905EC8D1BD}" type="sibTrans" cxnId="{16CDFCBC-1FB3-4694-9FBE-11AE48911D59}">
      <dgm:prSet/>
      <dgm:spPr/>
      <dgm:t>
        <a:bodyPr/>
        <a:lstStyle/>
        <a:p>
          <a:endParaRPr lang="zh-CN" altLang="en-US"/>
        </a:p>
      </dgm:t>
    </dgm:pt>
    <dgm:pt modelId="{1A1156B8-C33D-47D5-9988-06636190CC59}">
      <dgm:prSet phldrT="[文本]" custT="1"/>
      <dgm:spPr/>
      <dgm:t>
        <a:bodyPr/>
        <a:lstStyle/>
        <a:p>
          <a:r>
            <a:rPr lang="en-US" altLang="zh-CN" sz="1400" dirty="0"/>
            <a:t>Type I</a:t>
          </a:r>
          <a:endParaRPr lang="zh-CN" altLang="en-US" sz="1400" dirty="0"/>
        </a:p>
      </dgm:t>
    </dgm:pt>
    <dgm:pt modelId="{BC924D53-C57A-4264-A79F-6108CA1BFB0D}" type="parTrans" cxnId="{C8FCBFA8-F756-4F5A-8BF9-60C0A7338C85}">
      <dgm:prSet/>
      <dgm:spPr/>
      <dgm:t>
        <a:bodyPr/>
        <a:lstStyle/>
        <a:p>
          <a:endParaRPr lang="zh-CN" altLang="en-US"/>
        </a:p>
      </dgm:t>
    </dgm:pt>
    <dgm:pt modelId="{23EEAE6C-D3DC-439D-8B4A-A8FDDB99C160}" type="sibTrans" cxnId="{C8FCBFA8-F756-4F5A-8BF9-60C0A7338C85}">
      <dgm:prSet/>
      <dgm:spPr/>
      <dgm:t>
        <a:bodyPr/>
        <a:lstStyle/>
        <a:p>
          <a:endParaRPr lang="zh-CN" altLang="en-US"/>
        </a:p>
      </dgm:t>
    </dgm:pt>
    <dgm:pt modelId="{A1F4EF3B-C214-4875-9550-2CD55AD97AE9}">
      <dgm:prSet phldrT="[文本]"/>
      <dgm:spPr/>
      <dgm:t>
        <a:bodyPr/>
        <a:lstStyle/>
        <a:p>
          <a:r>
            <a:rPr lang="en-US" altLang="zh-CN" dirty="0"/>
            <a:t>Type II (prototype )</a:t>
          </a:r>
          <a:endParaRPr lang="zh-CN" altLang="en-US" dirty="0"/>
        </a:p>
      </dgm:t>
    </dgm:pt>
    <dgm:pt modelId="{E7281444-ED84-4CAD-935C-FC3B944FBEBB}" type="parTrans" cxnId="{461D5726-FEC0-4CB4-9A93-9821B7EE71E1}">
      <dgm:prSet/>
      <dgm:spPr/>
      <dgm:t>
        <a:bodyPr/>
        <a:lstStyle/>
        <a:p>
          <a:endParaRPr lang="zh-CN" altLang="en-US"/>
        </a:p>
      </dgm:t>
    </dgm:pt>
    <dgm:pt modelId="{DB28AB88-DCDB-47DE-B3FE-FC9C96593577}" type="sibTrans" cxnId="{461D5726-FEC0-4CB4-9A93-9821B7EE71E1}">
      <dgm:prSet/>
      <dgm:spPr/>
      <dgm:t>
        <a:bodyPr/>
        <a:lstStyle/>
        <a:p>
          <a:endParaRPr lang="zh-CN" altLang="en-US"/>
        </a:p>
      </dgm:t>
    </dgm:pt>
    <dgm:pt modelId="{E39C76B2-290E-4187-8CEF-D7017A6D9725}" type="pres">
      <dgm:prSet presAssocID="{53915ABF-56F5-4103-B3DF-CDEF70729625}" presName="Name0" presStyleCnt="0">
        <dgm:presLayoutVars>
          <dgm:dir/>
        </dgm:presLayoutVars>
      </dgm:prSet>
      <dgm:spPr/>
    </dgm:pt>
    <dgm:pt modelId="{365824AF-3317-41F9-9A59-BC82B1D2DA79}" type="pres">
      <dgm:prSet presAssocID="{2FF98B90-70F9-4D22-B8CF-9CF21FF49B2F}" presName="composite" presStyleCnt="0"/>
      <dgm:spPr/>
    </dgm:pt>
    <dgm:pt modelId="{BC4E6C92-8A71-4D76-BA17-A3EBCC310F1F}" type="pres">
      <dgm:prSet presAssocID="{2FF98B90-70F9-4D22-B8CF-9CF21FF49B2F}" presName="Accent" presStyleLbl="alignAcc1" presStyleIdx="0" presStyleCnt="3"/>
      <dgm:spPr/>
    </dgm:pt>
    <dgm:pt modelId="{B8642220-76F6-4281-A503-81CBD1E4F597}" type="pres">
      <dgm:prSet presAssocID="{2FF98B90-70F9-4D22-B8CF-9CF21FF49B2F}"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307A3EC2-4A3A-465B-AC87-8065CDA363C4}" type="pres">
      <dgm:prSet presAssocID="{2FF98B90-70F9-4D22-B8CF-9CF21FF49B2F}" presName="Child" presStyleLbl="revTx" presStyleIdx="0" presStyleCnt="3">
        <dgm:presLayoutVars>
          <dgm:bulletEnabled val="1"/>
        </dgm:presLayoutVars>
      </dgm:prSet>
      <dgm:spPr/>
    </dgm:pt>
    <dgm:pt modelId="{D5D38061-9DC9-4AC4-8901-0194EF2DBCDA}" type="pres">
      <dgm:prSet presAssocID="{2FF98B90-70F9-4D22-B8CF-9CF21FF49B2F}" presName="Parent" presStyleLbl="alignNode1" presStyleIdx="0" presStyleCnt="3">
        <dgm:presLayoutVars>
          <dgm:bulletEnabled val="1"/>
        </dgm:presLayoutVars>
      </dgm:prSet>
      <dgm:spPr/>
    </dgm:pt>
    <dgm:pt modelId="{FCB8BD3B-13E9-44B1-9937-9B93E4B6E526}" type="pres">
      <dgm:prSet presAssocID="{D4D45A88-39F6-4427-A005-DC905EC8D1BD}" presName="sibTrans" presStyleCnt="0"/>
      <dgm:spPr/>
    </dgm:pt>
    <dgm:pt modelId="{65004E45-FB6D-431D-B098-57C351D9A2E6}" type="pres">
      <dgm:prSet presAssocID="{1A1156B8-C33D-47D5-9988-06636190CC59}" presName="composite" presStyleCnt="0"/>
      <dgm:spPr/>
    </dgm:pt>
    <dgm:pt modelId="{CB2B10BD-B652-4288-8EFF-AB499FB34699}" type="pres">
      <dgm:prSet presAssocID="{1A1156B8-C33D-47D5-9988-06636190CC59}" presName="Accent" presStyleLbl="alignAcc1" presStyleIdx="1" presStyleCnt="3"/>
      <dgm:spPr/>
    </dgm:pt>
    <dgm:pt modelId="{4F39904F-86D1-4648-AB5F-F61B3AA74224}" type="pres">
      <dgm:prSet presAssocID="{1A1156B8-C33D-47D5-9988-06636190CC5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FC8D7A31-E259-412B-AEA0-054D13E77E8C}" type="pres">
      <dgm:prSet presAssocID="{1A1156B8-C33D-47D5-9988-06636190CC59}" presName="Child" presStyleLbl="revTx" presStyleIdx="1" presStyleCnt="3">
        <dgm:presLayoutVars>
          <dgm:bulletEnabled val="1"/>
        </dgm:presLayoutVars>
      </dgm:prSet>
      <dgm:spPr/>
    </dgm:pt>
    <dgm:pt modelId="{B9ACCA6F-43F6-49E7-BAA7-CD9C48A33EBC}" type="pres">
      <dgm:prSet presAssocID="{1A1156B8-C33D-47D5-9988-06636190CC59}" presName="Parent" presStyleLbl="alignNode1" presStyleIdx="1" presStyleCnt="3">
        <dgm:presLayoutVars>
          <dgm:bulletEnabled val="1"/>
        </dgm:presLayoutVars>
      </dgm:prSet>
      <dgm:spPr/>
    </dgm:pt>
    <dgm:pt modelId="{3F8ED2E9-6162-40A7-A1D1-4A8F3E701566}" type="pres">
      <dgm:prSet presAssocID="{23EEAE6C-D3DC-439D-8B4A-A8FDDB99C160}" presName="sibTrans" presStyleCnt="0"/>
      <dgm:spPr/>
    </dgm:pt>
    <dgm:pt modelId="{73C1C6A4-56BC-431B-9C04-4981113CB1EB}" type="pres">
      <dgm:prSet presAssocID="{A1F4EF3B-C214-4875-9550-2CD55AD97AE9}" presName="composite" presStyleCnt="0"/>
      <dgm:spPr/>
    </dgm:pt>
    <dgm:pt modelId="{83D76902-CDE2-4A81-AEEF-22051A5006AF}" type="pres">
      <dgm:prSet presAssocID="{A1F4EF3B-C214-4875-9550-2CD55AD97AE9}" presName="Accent" presStyleLbl="alignAcc1" presStyleIdx="2" presStyleCnt="3"/>
      <dgm:spPr/>
    </dgm:pt>
    <dgm:pt modelId="{258DF205-DDE4-42C9-AC13-3B4F214E285B}" type="pres">
      <dgm:prSet presAssocID="{A1F4EF3B-C214-4875-9550-2CD55AD97AE9}"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451CF7B5-E34A-42ED-BE88-3823A4EAC195}" type="pres">
      <dgm:prSet presAssocID="{A1F4EF3B-C214-4875-9550-2CD55AD97AE9}" presName="Child" presStyleLbl="revTx" presStyleIdx="2" presStyleCnt="3">
        <dgm:presLayoutVars>
          <dgm:bulletEnabled val="1"/>
        </dgm:presLayoutVars>
      </dgm:prSet>
      <dgm:spPr/>
    </dgm:pt>
    <dgm:pt modelId="{CAF63ECC-1F46-4619-BF7B-170149D899B7}" type="pres">
      <dgm:prSet presAssocID="{A1F4EF3B-C214-4875-9550-2CD55AD97AE9}" presName="Parent" presStyleLbl="alignNode1" presStyleIdx="2" presStyleCnt="3">
        <dgm:presLayoutVars>
          <dgm:bulletEnabled val="1"/>
        </dgm:presLayoutVars>
      </dgm:prSet>
      <dgm:spPr/>
    </dgm:pt>
  </dgm:ptLst>
  <dgm:cxnLst>
    <dgm:cxn modelId="{7CE0BB0E-47F4-4BB7-989F-18847967A24C}" type="presOf" srcId="{1A1156B8-C33D-47D5-9988-06636190CC59}" destId="{B9ACCA6F-43F6-49E7-BAA7-CD9C48A33EBC}" srcOrd="0" destOrd="0" presId="urn:microsoft.com/office/officeart/2008/layout/TitlePictureLineup"/>
    <dgm:cxn modelId="{461D5726-FEC0-4CB4-9A93-9821B7EE71E1}" srcId="{53915ABF-56F5-4103-B3DF-CDEF70729625}" destId="{A1F4EF3B-C214-4875-9550-2CD55AD97AE9}" srcOrd="2" destOrd="0" parTransId="{E7281444-ED84-4CAD-935C-FC3B944FBEBB}" sibTransId="{DB28AB88-DCDB-47DE-B3FE-FC9C96593577}"/>
    <dgm:cxn modelId="{F7969266-3DF2-4FD5-8930-AF1DED89DFC1}" type="presOf" srcId="{2FF98B90-70F9-4D22-B8CF-9CF21FF49B2F}" destId="{D5D38061-9DC9-4AC4-8901-0194EF2DBCDA}" srcOrd="0" destOrd="0" presId="urn:microsoft.com/office/officeart/2008/layout/TitlePictureLineup"/>
    <dgm:cxn modelId="{FE968DA5-173C-43DF-AA14-4B0269D54012}" type="presOf" srcId="{53915ABF-56F5-4103-B3DF-CDEF70729625}" destId="{E39C76B2-290E-4187-8CEF-D7017A6D9725}" srcOrd="0" destOrd="0" presId="urn:microsoft.com/office/officeart/2008/layout/TitlePictureLineup"/>
    <dgm:cxn modelId="{C8FCBFA8-F756-4F5A-8BF9-60C0A7338C85}" srcId="{53915ABF-56F5-4103-B3DF-CDEF70729625}" destId="{1A1156B8-C33D-47D5-9988-06636190CC59}" srcOrd="1" destOrd="0" parTransId="{BC924D53-C57A-4264-A79F-6108CA1BFB0D}" sibTransId="{23EEAE6C-D3DC-439D-8B4A-A8FDDB99C160}"/>
    <dgm:cxn modelId="{EA6564B1-A5CC-42B8-8BA6-41BB775FDD33}" type="presOf" srcId="{A1F4EF3B-C214-4875-9550-2CD55AD97AE9}" destId="{CAF63ECC-1F46-4619-BF7B-170149D899B7}" srcOrd="0" destOrd="0" presId="urn:microsoft.com/office/officeart/2008/layout/TitlePictureLineup"/>
    <dgm:cxn modelId="{16CDFCBC-1FB3-4694-9FBE-11AE48911D59}" srcId="{53915ABF-56F5-4103-B3DF-CDEF70729625}" destId="{2FF98B90-70F9-4D22-B8CF-9CF21FF49B2F}" srcOrd="0" destOrd="0" parTransId="{78AEBDFF-FCE0-49DD-B515-17037F4585CF}" sibTransId="{D4D45A88-39F6-4427-A005-DC905EC8D1BD}"/>
    <dgm:cxn modelId="{49203B5E-2A83-4241-863D-681A496EEB14}" type="presParOf" srcId="{E39C76B2-290E-4187-8CEF-D7017A6D9725}" destId="{365824AF-3317-41F9-9A59-BC82B1D2DA79}" srcOrd="0" destOrd="0" presId="urn:microsoft.com/office/officeart/2008/layout/TitlePictureLineup"/>
    <dgm:cxn modelId="{7D57C330-39B1-43B3-B2A0-1789ADA7CCCA}" type="presParOf" srcId="{365824AF-3317-41F9-9A59-BC82B1D2DA79}" destId="{BC4E6C92-8A71-4D76-BA17-A3EBCC310F1F}" srcOrd="0" destOrd="0" presId="urn:microsoft.com/office/officeart/2008/layout/TitlePictureLineup"/>
    <dgm:cxn modelId="{61C9D445-2C60-41F8-80C1-B348CB1FBAFB}" type="presParOf" srcId="{365824AF-3317-41F9-9A59-BC82B1D2DA79}" destId="{B8642220-76F6-4281-A503-81CBD1E4F597}" srcOrd="1" destOrd="0" presId="urn:microsoft.com/office/officeart/2008/layout/TitlePictureLineup"/>
    <dgm:cxn modelId="{B6952B0C-366C-4714-A6DB-5F815DBDAC7A}" type="presParOf" srcId="{365824AF-3317-41F9-9A59-BC82B1D2DA79}" destId="{307A3EC2-4A3A-465B-AC87-8065CDA363C4}" srcOrd="2" destOrd="0" presId="urn:microsoft.com/office/officeart/2008/layout/TitlePictureLineup"/>
    <dgm:cxn modelId="{EE9CEC18-71FF-41A9-AE9C-D02BBB1A7E07}" type="presParOf" srcId="{365824AF-3317-41F9-9A59-BC82B1D2DA79}" destId="{D5D38061-9DC9-4AC4-8901-0194EF2DBCDA}" srcOrd="3" destOrd="0" presId="urn:microsoft.com/office/officeart/2008/layout/TitlePictureLineup"/>
    <dgm:cxn modelId="{D46BD2D2-E5AC-4690-9394-65FC3707ABD6}" type="presParOf" srcId="{E39C76B2-290E-4187-8CEF-D7017A6D9725}" destId="{FCB8BD3B-13E9-44B1-9937-9B93E4B6E526}" srcOrd="1" destOrd="0" presId="urn:microsoft.com/office/officeart/2008/layout/TitlePictureLineup"/>
    <dgm:cxn modelId="{384B8E83-4B46-417A-AB84-980914752D85}" type="presParOf" srcId="{E39C76B2-290E-4187-8CEF-D7017A6D9725}" destId="{65004E45-FB6D-431D-B098-57C351D9A2E6}" srcOrd="2" destOrd="0" presId="urn:microsoft.com/office/officeart/2008/layout/TitlePictureLineup"/>
    <dgm:cxn modelId="{8F388A22-CF42-49D7-BB4B-818A89112DE4}" type="presParOf" srcId="{65004E45-FB6D-431D-B098-57C351D9A2E6}" destId="{CB2B10BD-B652-4288-8EFF-AB499FB34699}" srcOrd="0" destOrd="0" presId="urn:microsoft.com/office/officeart/2008/layout/TitlePictureLineup"/>
    <dgm:cxn modelId="{493CAB0C-B524-4FFC-AD34-2BA6AD4F9319}" type="presParOf" srcId="{65004E45-FB6D-431D-B098-57C351D9A2E6}" destId="{4F39904F-86D1-4648-AB5F-F61B3AA74224}" srcOrd="1" destOrd="0" presId="urn:microsoft.com/office/officeart/2008/layout/TitlePictureLineup"/>
    <dgm:cxn modelId="{2472D1E9-74B6-470D-B511-30BB8906FF6F}" type="presParOf" srcId="{65004E45-FB6D-431D-B098-57C351D9A2E6}" destId="{FC8D7A31-E259-412B-AEA0-054D13E77E8C}" srcOrd="2" destOrd="0" presId="urn:microsoft.com/office/officeart/2008/layout/TitlePictureLineup"/>
    <dgm:cxn modelId="{5F658E16-D2B2-4C88-919B-047BA38A53BE}" type="presParOf" srcId="{65004E45-FB6D-431D-B098-57C351D9A2E6}" destId="{B9ACCA6F-43F6-49E7-BAA7-CD9C48A33EBC}" srcOrd="3" destOrd="0" presId="urn:microsoft.com/office/officeart/2008/layout/TitlePictureLineup"/>
    <dgm:cxn modelId="{1AB95C37-53A2-4A30-B238-204541AEEC7C}" type="presParOf" srcId="{E39C76B2-290E-4187-8CEF-D7017A6D9725}" destId="{3F8ED2E9-6162-40A7-A1D1-4A8F3E701566}" srcOrd="3" destOrd="0" presId="urn:microsoft.com/office/officeart/2008/layout/TitlePictureLineup"/>
    <dgm:cxn modelId="{618A957D-3BE7-4DF5-93FF-CC556CF74DF4}" type="presParOf" srcId="{E39C76B2-290E-4187-8CEF-D7017A6D9725}" destId="{73C1C6A4-56BC-431B-9C04-4981113CB1EB}" srcOrd="4" destOrd="0" presId="urn:microsoft.com/office/officeart/2008/layout/TitlePictureLineup"/>
    <dgm:cxn modelId="{FE515A2D-4064-44EB-A2C9-8509761FCD8C}" type="presParOf" srcId="{73C1C6A4-56BC-431B-9C04-4981113CB1EB}" destId="{83D76902-CDE2-4A81-AEEF-22051A5006AF}" srcOrd="0" destOrd="0" presId="urn:microsoft.com/office/officeart/2008/layout/TitlePictureLineup"/>
    <dgm:cxn modelId="{CA12B7BA-6E4F-4ADD-B71E-7AB85A974CC6}" type="presParOf" srcId="{73C1C6A4-56BC-431B-9C04-4981113CB1EB}" destId="{258DF205-DDE4-42C9-AC13-3B4F214E285B}" srcOrd="1" destOrd="0" presId="urn:microsoft.com/office/officeart/2008/layout/TitlePictureLineup"/>
    <dgm:cxn modelId="{D4EB81E6-3A5E-482E-8BD1-0A25956987E1}" type="presParOf" srcId="{73C1C6A4-56BC-431B-9C04-4981113CB1EB}" destId="{451CF7B5-E34A-42ED-BE88-3823A4EAC195}" srcOrd="2" destOrd="0" presId="urn:microsoft.com/office/officeart/2008/layout/TitlePictureLineup"/>
    <dgm:cxn modelId="{2597D634-56B8-458D-A588-F6871C775359}" type="presParOf" srcId="{73C1C6A4-56BC-431B-9C04-4981113CB1EB}" destId="{CAF63ECC-1F46-4619-BF7B-170149D899B7}"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15ABF-56F5-4103-B3DF-CDEF70729625}" type="doc">
      <dgm:prSet loTypeId="urn:microsoft.com/office/officeart/2008/layout/TitlePictureLineup" loCatId="picture" qsTypeId="urn:microsoft.com/office/officeart/2005/8/quickstyle/simple1" qsCatId="simple" csTypeId="urn:microsoft.com/office/officeart/2005/8/colors/colorful4" csCatId="colorful" phldr="1"/>
      <dgm:spPr/>
      <dgm:t>
        <a:bodyPr/>
        <a:lstStyle/>
        <a:p>
          <a:endParaRPr lang="zh-CN" altLang="en-US"/>
        </a:p>
      </dgm:t>
    </dgm:pt>
    <dgm:pt modelId="{19B3CE6F-CCB4-4C65-B8D6-EFAD73111276}">
      <dgm:prSet/>
      <dgm:spPr/>
      <dgm:t>
        <a:bodyPr/>
        <a:lstStyle/>
        <a:p>
          <a:r>
            <a:rPr lang="en-US" altLang="zh-CN" dirty="0"/>
            <a:t>Type II</a:t>
          </a:r>
          <a:endParaRPr lang="zh-CN" altLang="en-US" dirty="0"/>
        </a:p>
      </dgm:t>
    </dgm:pt>
    <dgm:pt modelId="{F4C59C73-6E06-411D-961D-3DA535DF592B}" type="parTrans" cxnId="{FDF97463-529D-41CF-BF4F-0D296E473172}">
      <dgm:prSet/>
      <dgm:spPr/>
      <dgm:t>
        <a:bodyPr/>
        <a:lstStyle/>
        <a:p>
          <a:endParaRPr lang="zh-CN" altLang="en-US"/>
        </a:p>
      </dgm:t>
    </dgm:pt>
    <dgm:pt modelId="{01715ED5-66F6-4C1C-A64E-7CD0031B6A87}" type="sibTrans" cxnId="{FDF97463-529D-41CF-BF4F-0D296E473172}">
      <dgm:prSet/>
      <dgm:spPr/>
      <dgm:t>
        <a:bodyPr/>
        <a:lstStyle/>
        <a:p>
          <a:endParaRPr lang="zh-CN" altLang="en-US"/>
        </a:p>
      </dgm:t>
    </dgm:pt>
    <dgm:pt modelId="{B0FD6749-DD19-4F6D-95B7-209FA3CE9470}">
      <dgm:prSet custT="1"/>
      <dgm:spPr/>
      <dgm:t>
        <a:bodyPr/>
        <a:lstStyle/>
        <a:p>
          <a:r>
            <a:rPr lang="en-US" altLang="zh-CN" sz="1400" dirty="0"/>
            <a:t>Type III (prototype)</a:t>
          </a:r>
          <a:endParaRPr lang="zh-CN" altLang="en-US" sz="1400" dirty="0"/>
        </a:p>
      </dgm:t>
    </dgm:pt>
    <dgm:pt modelId="{D986B8FE-EAB4-49CC-9F7D-C0E13ECE0860}" type="parTrans" cxnId="{9128DF8F-5579-4235-82F1-C69EB073137B}">
      <dgm:prSet/>
      <dgm:spPr/>
      <dgm:t>
        <a:bodyPr/>
        <a:lstStyle/>
        <a:p>
          <a:endParaRPr lang="zh-CN" altLang="en-US"/>
        </a:p>
      </dgm:t>
    </dgm:pt>
    <dgm:pt modelId="{09E9160A-0FA4-409E-A6D9-9672A25BF38E}" type="sibTrans" cxnId="{9128DF8F-5579-4235-82F1-C69EB073137B}">
      <dgm:prSet/>
      <dgm:spPr/>
      <dgm:t>
        <a:bodyPr/>
        <a:lstStyle/>
        <a:p>
          <a:endParaRPr lang="zh-CN" altLang="en-US"/>
        </a:p>
      </dgm:t>
    </dgm:pt>
    <dgm:pt modelId="{5DF750E0-7A34-4AC0-8450-41062E713977}">
      <dgm:prSet custT="1"/>
      <dgm:spPr/>
      <dgm:t>
        <a:bodyPr/>
        <a:lstStyle/>
        <a:p>
          <a:r>
            <a:rPr lang="en-US" altLang="zh-CN" sz="1200" dirty="0"/>
            <a:t>Type III (under development)</a:t>
          </a:r>
          <a:endParaRPr lang="zh-CN" altLang="en-US" sz="1200" dirty="0"/>
        </a:p>
      </dgm:t>
    </dgm:pt>
    <dgm:pt modelId="{D874584B-EB15-4234-B1CA-7FEAB2B4AA44}" type="parTrans" cxnId="{2E3C6BE1-499D-4628-B0F5-E06B026F5ABA}">
      <dgm:prSet/>
      <dgm:spPr/>
      <dgm:t>
        <a:bodyPr/>
        <a:lstStyle/>
        <a:p>
          <a:endParaRPr lang="zh-CN" altLang="en-US"/>
        </a:p>
      </dgm:t>
    </dgm:pt>
    <dgm:pt modelId="{C6AF0921-F864-440D-B96E-7D3F68EA5713}" type="sibTrans" cxnId="{2E3C6BE1-499D-4628-B0F5-E06B026F5ABA}">
      <dgm:prSet/>
      <dgm:spPr/>
      <dgm:t>
        <a:bodyPr/>
        <a:lstStyle/>
        <a:p>
          <a:endParaRPr lang="zh-CN" altLang="en-US"/>
        </a:p>
      </dgm:t>
    </dgm:pt>
    <dgm:pt modelId="{E39C76B2-290E-4187-8CEF-D7017A6D9725}" type="pres">
      <dgm:prSet presAssocID="{53915ABF-56F5-4103-B3DF-CDEF70729625}" presName="Name0" presStyleCnt="0">
        <dgm:presLayoutVars>
          <dgm:dir/>
        </dgm:presLayoutVars>
      </dgm:prSet>
      <dgm:spPr/>
    </dgm:pt>
    <dgm:pt modelId="{CEF4DA8F-ABA4-47FE-B937-B3EEAE554825}" type="pres">
      <dgm:prSet presAssocID="{19B3CE6F-CCB4-4C65-B8D6-EFAD73111276}" presName="composite" presStyleCnt="0"/>
      <dgm:spPr/>
    </dgm:pt>
    <dgm:pt modelId="{B6A6306D-79D2-4888-8A1C-1808E450CE4E}" type="pres">
      <dgm:prSet presAssocID="{19B3CE6F-CCB4-4C65-B8D6-EFAD73111276}" presName="Accent" presStyleLbl="alignAcc1" presStyleIdx="0" presStyleCnt="3"/>
      <dgm:spPr/>
    </dgm:pt>
    <dgm:pt modelId="{7F61BCFF-5655-4085-9C67-0C8653D58B7E}" type="pres">
      <dgm:prSet presAssocID="{19B3CE6F-CCB4-4C65-B8D6-EFAD73111276}" presName="Image" presStyleLbl="node1" presStyleIdx="0" presStyleCnt="3"/>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a:ext>
            </a:extLst>
          </a:blip>
          <a:stretch>
            <a:fillRect/>
          </a:stretch>
        </a:blipFill>
      </dgm:spPr>
    </dgm:pt>
    <dgm:pt modelId="{41D65EA2-7ED7-4628-B29C-2A1569DD575B}" type="pres">
      <dgm:prSet presAssocID="{19B3CE6F-CCB4-4C65-B8D6-EFAD73111276}" presName="Child" presStyleLbl="revTx" presStyleIdx="0" presStyleCnt="3">
        <dgm:presLayoutVars>
          <dgm:bulletEnabled val="1"/>
        </dgm:presLayoutVars>
      </dgm:prSet>
      <dgm:spPr/>
    </dgm:pt>
    <dgm:pt modelId="{5F371913-6193-4FB4-9F08-F813675819EF}" type="pres">
      <dgm:prSet presAssocID="{19B3CE6F-CCB4-4C65-B8D6-EFAD73111276}" presName="Parent" presStyleLbl="alignNode1" presStyleIdx="0" presStyleCnt="3">
        <dgm:presLayoutVars>
          <dgm:bulletEnabled val="1"/>
        </dgm:presLayoutVars>
      </dgm:prSet>
      <dgm:spPr/>
    </dgm:pt>
    <dgm:pt modelId="{9AF0F4C2-4B3A-4BF5-BD88-40585DA46BF6}" type="pres">
      <dgm:prSet presAssocID="{01715ED5-66F6-4C1C-A64E-7CD0031B6A87}" presName="sibTrans" presStyleCnt="0"/>
      <dgm:spPr/>
    </dgm:pt>
    <dgm:pt modelId="{43F1D9FE-CD5A-46A5-ADB4-9D26C9985267}" type="pres">
      <dgm:prSet presAssocID="{B0FD6749-DD19-4F6D-95B7-209FA3CE9470}" presName="composite" presStyleCnt="0"/>
      <dgm:spPr/>
    </dgm:pt>
    <dgm:pt modelId="{99E798B8-1E90-4931-A53D-97F5824C3E92}" type="pres">
      <dgm:prSet presAssocID="{B0FD6749-DD19-4F6D-95B7-209FA3CE9470}" presName="Accent" presStyleLbl="alignAcc1" presStyleIdx="1" presStyleCnt="3"/>
      <dgm:spPr/>
    </dgm:pt>
    <dgm:pt modelId="{59B95A1C-CEBF-45E6-AFD1-2324F7552A6D}" type="pres">
      <dgm:prSet presAssocID="{B0FD6749-DD19-4F6D-95B7-209FA3CE9470}" presName="Image" presStyleLbl="node1" presStyleIdx="1" presStyleCnt="3"/>
      <dgm:spPr>
        <a:blipFill rotWithShape="1">
          <a:blip xmlns:r="http://schemas.openxmlformats.org/officeDocument/2006/relationships"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a:blipFill>
      </dgm:spPr>
    </dgm:pt>
    <dgm:pt modelId="{18239F06-EE55-4E4A-BD79-BD8DFB7D5094}" type="pres">
      <dgm:prSet presAssocID="{B0FD6749-DD19-4F6D-95B7-209FA3CE9470}" presName="Child" presStyleLbl="revTx" presStyleIdx="1" presStyleCnt="3">
        <dgm:presLayoutVars>
          <dgm:bulletEnabled val="1"/>
        </dgm:presLayoutVars>
      </dgm:prSet>
      <dgm:spPr/>
    </dgm:pt>
    <dgm:pt modelId="{2FFE5428-701A-418E-A159-8B1F3A350E6C}" type="pres">
      <dgm:prSet presAssocID="{B0FD6749-DD19-4F6D-95B7-209FA3CE9470}" presName="Parent" presStyleLbl="alignNode1" presStyleIdx="1" presStyleCnt="3">
        <dgm:presLayoutVars>
          <dgm:bulletEnabled val="1"/>
        </dgm:presLayoutVars>
      </dgm:prSet>
      <dgm:spPr/>
    </dgm:pt>
    <dgm:pt modelId="{9954F2C1-70F6-45D0-B33F-DBE9C720CFB4}" type="pres">
      <dgm:prSet presAssocID="{09E9160A-0FA4-409E-A6D9-9672A25BF38E}" presName="sibTrans" presStyleCnt="0"/>
      <dgm:spPr/>
    </dgm:pt>
    <dgm:pt modelId="{BAA76CDA-BF67-46A0-80B6-FCBB997072FE}" type="pres">
      <dgm:prSet presAssocID="{5DF750E0-7A34-4AC0-8450-41062E713977}" presName="composite" presStyleCnt="0"/>
      <dgm:spPr/>
    </dgm:pt>
    <dgm:pt modelId="{85A5C5FF-8C84-4242-A45C-3E5A757DD2DE}" type="pres">
      <dgm:prSet presAssocID="{5DF750E0-7A34-4AC0-8450-41062E713977}" presName="Accent" presStyleLbl="alignAcc1" presStyleIdx="2" presStyleCnt="3"/>
      <dgm:spPr/>
    </dgm:pt>
    <dgm:pt modelId="{E97F9B43-D703-4E90-9687-1C762650EEB7}" type="pres">
      <dgm:prSet presAssocID="{5DF750E0-7A34-4AC0-8450-41062E713977}" presName="Image" presStyleLbl="node1" presStyleIdx="2" presStyleCnt="3"/>
      <dgm:spPr>
        <a:blipFill rotWithShape="1">
          <a:blip xmlns:r="http://schemas.openxmlformats.org/officeDocument/2006/relationships"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a:blipFill>
      </dgm:spPr>
    </dgm:pt>
    <dgm:pt modelId="{869B4C33-1E74-4002-8AAF-BD7573AF0D90}" type="pres">
      <dgm:prSet presAssocID="{5DF750E0-7A34-4AC0-8450-41062E713977}" presName="Child" presStyleLbl="revTx" presStyleIdx="2" presStyleCnt="3">
        <dgm:presLayoutVars>
          <dgm:bulletEnabled val="1"/>
        </dgm:presLayoutVars>
      </dgm:prSet>
      <dgm:spPr/>
    </dgm:pt>
    <dgm:pt modelId="{E1E5DE70-5AC6-4B1E-937D-9F5D175B102C}" type="pres">
      <dgm:prSet presAssocID="{5DF750E0-7A34-4AC0-8450-41062E713977}" presName="Parent" presStyleLbl="alignNode1" presStyleIdx="2" presStyleCnt="3">
        <dgm:presLayoutVars>
          <dgm:bulletEnabled val="1"/>
        </dgm:presLayoutVars>
      </dgm:prSet>
      <dgm:spPr/>
    </dgm:pt>
  </dgm:ptLst>
  <dgm:cxnLst>
    <dgm:cxn modelId="{97207208-D9BE-4625-A849-6291952AD620}" type="presOf" srcId="{53915ABF-56F5-4103-B3DF-CDEF70729625}" destId="{E39C76B2-290E-4187-8CEF-D7017A6D9725}" srcOrd="0" destOrd="0" presId="urn:microsoft.com/office/officeart/2008/layout/TitlePictureLineup"/>
    <dgm:cxn modelId="{2755C314-0864-42E4-AA3D-EA2DB8F94DAA}" type="presOf" srcId="{B0FD6749-DD19-4F6D-95B7-209FA3CE9470}" destId="{2FFE5428-701A-418E-A159-8B1F3A350E6C}" srcOrd="0" destOrd="0" presId="urn:microsoft.com/office/officeart/2008/layout/TitlePictureLineup"/>
    <dgm:cxn modelId="{C8732935-BD48-4FD6-8D41-3FBC8C0AD3B3}" type="presOf" srcId="{5DF750E0-7A34-4AC0-8450-41062E713977}" destId="{E1E5DE70-5AC6-4B1E-937D-9F5D175B102C}" srcOrd="0" destOrd="0" presId="urn:microsoft.com/office/officeart/2008/layout/TitlePictureLineup"/>
    <dgm:cxn modelId="{FDF97463-529D-41CF-BF4F-0D296E473172}" srcId="{53915ABF-56F5-4103-B3DF-CDEF70729625}" destId="{19B3CE6F-CCB4-4C65-B8D6-EFAD73111276}" srcOrd="0" destOrd="0" parTransId="{F4C59C73-6E06-411D-961D-3DA535DF592B}" sibTransId="{01715ED5-66F6-4C1C-A64E-7CD0031B6A87}"/>
    <dgm:cxn modelId="{DE4EF656-16E4-4D0E-A122-6B2800048E55}" type="presOf" srcId="{19B3CE6F-CCB4-4C65-B8D6-EFAD73111276}" destId="{5F371913-6193-4FB4-9F08-F813675819EF}" srcOrd="0" destOrd="0" presId="urn:microsoft.com/office/officeart/2008/layout/TitlePictureLineup"/>
    <dgm:cxn modelId="{9128DF8F-5579-4235-82F1-C69EB073137B}" srcId="{53915ABF-56F5-4103-B3DF-CDEF70729625}" destId="{B0FD6749-DD19-4F6D-95B7-209FA3CE9470}" srcOrd="1" destOrd="0" parTransId="{D986B8FE-EAB4-49CC-9F7D-C0E13ECE0860}" sibTransId="{09E9160A-0FA4-409E-A6D9-9672A25BF38E}"/>
    <dgm:cxn modelId="{2E3C6BE1-499D-4628-B0F5-E06B026F5ABA}" srcId="{53915ABF-56F5-4103-B3DF-CDEF70729625}" destId="{5DF750E0-7A34-4AC0-8450-41062E713977}" srcOrd="2" destOrd="0" parTransId="{D874584B-EB15-4234-B1CA-7FEAB2B4AA44}" sibTransId="{C6AF0921-F864-440D-B96E-7D3F68EA5713}"/>
    <dgm:cxn modelId="{E8E10ED4-9428-4190-BF5D-396C1DA51347}" type="presParOf" srcId="{E39C76B2-290E-4187-8CEF-D7017A6D9725}" destId="{CEF4DA8F-ABA4-47FE-B937-B3EEAE554825}" srcOrd="0" destOrd="0" presId="urn:microsoft.com/office/officeart/2008/layout/TitlePictureLineup"/>
    <dgm:cxn modelId="{3A3AE58E-8E20-48E5-AD4B-20CB056CF836}" type="presParOf" srcId="{CEF4DA8F-ABA4-47FE-B937-B3EEAE554825}" destId="{B6A6306D-79D2-4888-8A1C-1808E450CE4E}" srcOrd="0" destOrd="0" presId="urn:microsoft.com/office/officeart/2008/layout/TitlePictureLineup"/>
    <dgm:cxn modelId="{FBA09240-A926-461A-AB96-0BC1E237DBC1}" type="presParOf" srcId="{CEF4DA8F-ABA4-47FE-B937-B3EEAE554825}" destId="{7F61BCFF-5655-4085-9C67-0C8653D58B7E}" srcOrd="1" destOrd="0" presId="urn:microsoft.com/office/officeart/2008/layout/TitlePictureLineup"/>
    <dgm:cxn modelId="{4A3EA20B-144F-47EB-A80B-0400B9F7E345}" type="presParOf" srcId="{CEF4DA8F-ABA4-47FE-B937-B3EEAE554825}" destId="{41D65EA2-7ED7-4628-B29C-2A1569DD575B}" srcOrd="2" destOrd="0" presId="urn:microsoft.com/office/officeart/2008/layout/TitlePictureLineup"/>
    <dgm:cxn modelId="{555A781B-B13C-422B-B65A-711453E44EAE}" type="presParOf" srcId="{CEF4DA8F-ABA4-47FE-B937-B3EEAE554825}" destId="{5F371913-6193-4FB4-9F08-F813675819EF}" srcOrd="3" destOrd="0" presId="urn:microsoft.com/office/officeart/2008/layout/TitlePictureLineup"/>
    <dgm:cxn modelId="{6A885993-6ED6-40DD-8978-2F07C7DF5480}" type="presParOf" srcId="{E39C76B2-290E-4187-8CEF-D7017A6D9725}" destId="{9AF0F4C2-4B3A-4BF5-BD88-40585DA46BF6}" srcOrd="1" destOrd="0" presId="urn:microsoft.com/office/officeart/2008/layout/TitlePictureLineup"/>
    <dgm:cxn modelId="{D87BE372-6E33-4055-8CF0-999EDDA16965}" type="presParOf" srcId="{E39C76B2-290E-4187-8CEF-D7017A6D9725}" destId="{43F1D9FE-CD5A-46A5-ADB4-9D26C9985267}" srcOrd="2" destOrd="0" presId="urn:microsoft.com/office/officeart/2008/layout/TitlePictureLineup"/>
    <dgm:cxn modelId="{0F262DB6-AEA5-4892-BD04-4999AD717F35}" type="presParOf" srcId="{43F1D9FE-CD5A-46A5-ADB4-9D26C9985267}" destId="{99E798B8-1E90-4931-A53D-97F5824C3E92}" srcOrd="0" destOrd="0" presId="urn:microsoft.com/office/officeart/2008/layout/TitlePictureLineup"/>
    <dgm:cxn modelId="{C57EB33D-23CD-4DDF-BDD2-F564060D0BD2}" type="presParOf" srcId="{43F1D9FE-CD5A-46A5-ADB4-9D26C9985267}" destId="{59B95A1C-CEBF-45E6-AFD1-2324F7552A6D}" srcOrd="1" destOrd="0" presId="urn:microsoft.com/office/officeart/2008/layout/TitlePictureLineup"/>
    <dgm:cxn modelId="{51FE9D1C-215B-4B45-B2EA-7DCE417F91A1}" type="presParOf" srcId="{43F1D9FE-CD5A-46A5-ADB4-9D26C9985267}" destId="{18239F06-EE55-4E4A-BD79-BD8DFB7D5094}" srcOrd="2" destOrd="0" presId="urn:microsoft.com/office/officeart/2008/layout/TitlePictureLineup"/>
    <dgm:cxn modelId="{CB89DEE9-C024-4E08-80A4-A5F1B80C3B84}" type="presParOf" srcId="{43F1D9FE-CD5A-46A5-ADB4-9D26C9985267}" destId="{2FFE5428-701A-418E-A159-8B1F3A350E6C}" srcOrd="3" destOrd="0" presId="urn:microsoft.com/office/officeart/2008/layout/TitlePictureLineup"/>
    <dgm:cxn modelId="{F414541F-EB2D-418B-BA29-2E4636E6AA58}" type="presParOf" srcId="{E39C76B2-290E-4187-8CEF-D7017A6D9725}" destId="{9954F2C1-70F6-45D0-B33F-DBE9C720CFB4}" srcOrd="3" destOrd="0" presId="urn:microsoft.com/office/officeart/2008/layout/TitlePictureLineup"/>
    <dgm:cxn modelId="{B16AA1F2-B5CE-45B3-B9FD-768F470201D4}" type="presParOf" srcId="{E39C76B2-290E-4187-8CEF-D7017A6D9725}" destId="{BAA76CDA-BF67-46A0-80B6-FCBB997072FE}" srcOrd="4" destOrd="0" presId="urn:microsoft.com/office/officeart/2008/layout/TitlePictureLineup"/>
    <dgm:cxn modelId="{5E3FE9CA-11A5-4EE5-9C63-B9D5E69A7D3B}" type="presParOf" srcId="{BAA76CDA-BF67-46A0-80B6-FCBB997072FE}" destId="{85A5C5FF-8C84-4242-A45C-3E5A757DD2DE}" srcOrd="0" destOrd="0" presId="urn:microsoft.com/office/officeart/2008/layout/TitlePictureLineup"/>
    <dgm:cxn modelId="{7348403B-1947-4D8B-9007-AC533C5DDB3F}" type="presParOf" srcId="{BAA76CDA-BF67-46A0-80B6-FCBB997072FE}" destId="{E97F9B43-D703-4E90-9687-1C762650EEB7}" srcOrd="1" destOrd="0" presId="urn:microsoft.com/office/officeart/2008/layout/TitlePictureLineup"/>
    <dgm:cxn modelId="{23F55F6D-ABB2-4DD8-B431-FA1AB0E6E763}" type="presParOf" srcId="{BAA76CDA-BF67-46A0-80B6-FCBB997072FE}" destId="{869B4C33-1E74-4002-8AAF-BD7573AF0D90}" srcOrd="2" destOrd="0" presId="urn:microsoft.com/office/officeart/2008/layout/TitlePictureLineup"/>
    <dgm:cxn modelId="{BBCC5FC2-E6D5-4FE4-880D-8FAE0F92C497}" type="presParOf" srcId="{BAA76CDA-BF67-46A0-80B6-FCBB997072FE}" destId="{E1E5DE70-5AC6-4B1E-937D-9F5D175B102C}" srcOrd="3" destOrd="0" presId="urn:microsoft.com/office/officeart/2008/layout/TitlePictureLineu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E6C92-8A71-4D76-BA17-A3EBCC310F1F}">
      <dsp:nvSpPr>
        <dsp:cNvPr id="0" name=""/>
        <dsp:cNvSpPr/>
      </dsp:nvSpPr>
      <dsp:spPr>
        <a:xfrm>
          <a:off x="80738" y="286996"/>
          <a:ext cx="0" cy="2582970"/>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42220-76F6-4281-A503-81CBD1E4F597}">
      <dsp:nvSpPr>
        <dsp:cNvPr id="0" name=""/>
        <dsp:cNvSpPr/>
      </dsp:nvSpPr>
      <dsp:spPr>
        <a:xfrm>
          <a:off x="152488" y="373095"/>
          <a:ext cx="1358498" cy="116233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A3EC2-4A3A-465B-AC87-8065CDA363C4}">
      <dsp:nvSpPr>
        <dsp:cNvPr id="0" name=""/>
        <dsp:cNvSpPr/>
      </dsp:nvSpPr>
      <dsp:spPr>
        <a:xfrm>
          <a:off x="152488" y="1535432"/>
          <a:ext cx="1358498" cy="1334534"/>
        </a:xfrm>
        <a:prstGeom prst="rect">
          <a:avLst/>
        </a:prstGeom>
        <a:noFill/>
        <a:ln>
          <a:noFill/>
        </a:ln>
        <a:effectLst/>
      </dsp:spPr>
      <dsp:style>
        <a:lnRef idx="0">
          <a:scrgbClr r="0" g="0" b="0"/>
        </a:lnRef>
        <a:fillRef idx="0">
          <a:scrgbClr r="0" g="0" b="0"/>
        </a:fillRef>
        <a:effectRef idx="0">
          <a:scrgbClr r="0" g="0" b="0"/>
        </a:effectRef>
        <a:fontRef idx="minor"/>
      </dsp:style>
    </dsp:sp>
    <dsp:sp modelId="{D5D38061-9DC9-4AC4-8901-0194EF2DBCDA}">
      <dsp:nvSpPr>
        <dsp:cNvPr id="0" name=""/>
        <dsp:cNvSpPr/>
      </dsp:nvSpPr>
      <dsp:spPr>
        <a:xfrm>
          <a:off x="80738" y="0"/>
          <a:ext cx="1434983" cy="28699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Type I (prototype )</a:t>
          </a:r>
          <a:endParaRPr lang="zh-CN" altLang="en-US" sz="1400" kern="1200" dirty="0"/>
        </a:p>
      </dsp:txBody>
      <dsp:txXfrm>
        <a:off x="80738" y="0"/>
        <a:ext cx="1434983" cy="286996"/>
      </dsp:txXfrm>
    </dsp:sp>
    <dsp:sp modelId="{CB2B10BD-B652-4288-8EFF-AB499FB34699}">
      <dsp:nvSpPr>
        <dsp:cNvPr id="0" name=""/>
        <dsp:cNvSpPr/>
      </dsp:nvSpPr>
      <dsp:spPr>
        <a:xfrm>
          <a:off x="1763857" y="286996"/>
          <a:ext cx="0" cy="2582970"/>
        </a:xfrm>
        <a:prstGeom prst="line">
          <a:avLst/>
        </a:prstGeom>
        <a:solidFill>
          <a:schemeClr val="lt1">
            <a:alpha val="90000"/>
            <a:hueOff val="0"/>
            <a:satOff val="0"/>
            <a:lumOff val="0"/>
            <a:alphaOff val="0"/>
          </a:schemeClr>
        </a:solidFill>
        <a:ln w="12700" cap="flat" cmpd="sng" algn="ctr">
          <a:solidFill>
            <a:schemeClr val="accent4">
              <a:hueOff val="903239"/>
              <a:satOff val="-5904"/>
              <a:lumOff val="35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9904F-86D1-4648-AB5F-F61B3AA74224}">
      <dsp:nvSpPr>
        <dsp:cNvPr id="0" name=""/>
        <dsp:cNvSpPr/>
      </dsp:nvSpPr>
      <dsp:spPr>
        <a:xfrm>
          <a:off x="1835606" y="373095"/>
          <a:ext cx="1358498" cy="1162336"/>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D7A31-E259-412B-AEA0-054D13E77E8C}">
      <dsp:nvSpPr>
        <dsp:cNvPr id="0" name=""/>
        <dsp:cNvSpPr/>
      </dsp:nvSpPr>
      <dsp:spPr>
        <a:xfrm>
          <a:off x="1835606" y="1535432"/>
          <a:ext cx="1358498" cy="1334534"/>
        </a:xfrm>
        <a:prstGeom prst="rect">
          <a:avLst/>
        </a:prstGeom>
        <a:noFill/>
        <a:ln>
          <a:noFill/>
        </a:ln>
        <a:effectLst/>
      </dsp:spPr>
      <dsp:style>
        <a:lnRef idx="0">
          <a:scrgbClr r="0" g="0" b="0"/>
        </a:lnRef>
        <a:fillRef idx="0">
          <a:scrgbClr r="0" g="0" b="0"/>
        </a:fillRef>
        <a:effectRef idx="0">
          <a:scrgbClr r="0" g="0" b="0"/>
        </a:effectRef>
        <a:fontRef idx="minor"/>
      </dsp:style>
    </dsp:sp>
    <dsp:sp modelId="{B9ACCA6F-43F6-49E7-BAA7-CD9C48A33EBC}">
      <dsp:nvSpPr>
        <dsp:cNvPr id="0" name=""/>
        <dsp:cNvSpPr/>
      </dsp:nvSpPr>
      <dsp:spPr>
        <a:xfrm>
          <a:off x="1763857" y="0"/>
          <a:ext cx="1434983" cy="286996"/>
        </a:xfrm>
        <a:prstGeom prst="rect">
          <a:avLst/>
        </a:prstGeom>
        <a:solidFill>
          <a:schemeClr val="accent4">
            <a:hueOff val="903239"/>
            <a:satOff val="-5904"/>
            <a:lumOff val="3529"/>
            <a:alphaOff val="0"/>
          </a:schemeClr>
        </a:solidFill>
        <a:ln w="12700" cap="flat" cmpd="sng" algn="ctr">
          <a:solidFill>
            <a:schemeClr val="accent4">
              <a:hueOff val="903239"/>
              <a:satOff val="-5904"/>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Type I</a:t>
          </a:r>
          <a:endParaRPr lang="zh-CN" altLang="en-US" sz="1400" kern="1200" dirty="0"/>
        </a:p>
      </dsp:txBody>
      <dsp:txXfrm>
        <a:off x="1763857" y="0"/>
        <a:ext cx="1434983" cy="286996"/>
      </dsp:txXfrm>
    </dsp:sp>
    <dsp:sp modelId="{83D76902-CDE2-4A81-AEEF-22051A5006AF}">
      <dsp:nvSpPr>
        <dsp:cNvPr id="0" name=""/>
        <dsp:cNvSpPr/>
      </dsp:nvSpPr>
      <dsp:spPr>
        <a:xfrm>
          <a:off x="3446975" y="286996"/>
          <a:ext cx="0" cy="2582970"/>
        </a:xfrm>
        <a:prstGeom prst="line">
          <a:avLst/>
        </a:prstGeom>
        <a:solidFill>
          <a:schemeClr val="lt1">
            <a:alpha val="90000"/>
            <a:hueOff val="0"/>
            <a:satOff val="0"/>
            <a:lumOff val="0"/>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DF205-DDE4-42C9-AC13-3B4F214E285B}">
      <dsp:nvSpPr>
        <dsp:cNvPr id="0" name=""/>
        <dsp:cNvSpPr/>
      </dsp:nvSpPr>
      <dsp:spPr>
        <a:xfrm>
          <a:off x="3518724" y="373095"/>
          <a:ext cx="1358498" cy="1162336"/>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CF7B5-E34A-42ED-BE88-3823A4EAC195}">
      <dsp:nvSpPr>
        <dsp:cNvPr id="0" name=""/>
        <dsp:cNvSpPr/>
      </dsp:nvSpPr>
      <dsp:spPr>
        <a:xfrm>
          <a:off x="3518724" y="1535432"/>
          <a:ext cx="1358498" cy="1334534"/>
        </a:xfrm>
        <a:prstGeom prst="rect">
          <a:avLst/>
        </a:prstGeom>
        <a:noFill/>
        <a:ln>
          <a:noFill/>
        </a:ln>
        <a:effectLst/>
      </dsp:spPr>
      <dsp:style>
        <a:lnRef idx="0">
          <a:scrgbClr r="0" g="0" b="0"/>
        </a:lnRef>
        <a:fillRef idx="0">
          <a:scrgbClr r="0" g="0" b="0"/>
        </a:fillRef>
        <a:effectRef idx="0">
          <a:scrgbClr r="0" g="0" b="0"/>
        </a:effectRef>
        <a:fontRef idx="minor"/>
      </dsp:style>
    </dsp:sp>
    <dsp:sp modelId="{CAF63ECC-1F46-4619-BF7B-170149D899B7}">
      <dsp:nvSpPr>
        <dsp:cNvPr id="0" name=""/>
        <dsp:cNvSpPr/>
      </dsp:nvSpPr>
      <dsp:spPr>
        <a:xfrm>
          <a:off x="3446975" y="0"/>
          <a:ext cx="1434983" cy="286996"/>
        </a:xfrm>
        <a:prstGeom prst="rect">
          <a:avLst/>
        </a:prstGeom>
        <a:solidFill>
          <a:schemeClr val="accent4">
            <a:hueOff val="1806477"/>
            <a:satOff val="-11807"/>
            <a:lumOff val="7058"/>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Type II (prototype )</a:t>
          </a:r>
          <a:endParaRPr lang="zh-CN" altLang="en-US" sz="1400" kern="1200" dirty="0"/>
        </a:p>
      </dsp:txBody>
      <dsp:txXfrm>
        <a:off x="3446975" y="0"/>
        <a:ext cx="1434983" cy="286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6306D-79D2-4888-8A1C-1808E450CE4E}">
      <dsp:nvSpPr>
        <dsp:cNvPr id="0" name=""/>
        <dsp:cNvSpPr/>
      </dsp:nvSpPr>
      <dsp:spPr>
        <a:xfrm>
          <a:off x="446847" y="295459"/>
          <a:ext cx="0" cy="2646200"/>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1BCFF-5655-4085-9C67-0C8653D58B7E}">
      <dsp:nvSpPr>
        <dsp:cNvPr id="0" name=""/>
        <dsp:cNvSpPr/>
      </dsp:nvSpPr>
      <dsp:spPr>
        <a:xfrm>
          <a:off x="520352" y="383666"/>
          <a:ext cx="1391754" cy="1190790"/>
        </a:xfrm>
        <a:prstGeom prst="rect">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65EA2-7ED7-4628-B29C-2A1569DD575B}">
      <dsp:nvSpPr>
        <dsp:cNvPr id="0" name=""/>
        <dsp:cNvSpPr/>
      </dsp:nvSpPr>
      <dsp:spPr>
        <a:xfrm>
          <a:off x="520352" y="1574456"/>
          <a:ext cx="1391754" cy="1367203"/>
        </a:xfrm>
        <a:prstGeom prst="rect">
          <a:avLst/>
        </a:prstGeom>
        <a:noFill/>
        <a:ln>
          <a:noFill/>
        </a:ln>
        <a:effectLst/>
      </dsp:spPr>
      <dsp:style>
        <a:lnRef idx="0">
          <a:scrgbClr r="0" g="0" b="0"/>
        </a:lnRef>
        <a:fillRef idx="0">
          <a:scrgbClr r="0" g="0" b="0"/>
        </a:fillRef>
        <a:effectRef idx="0">
          <a:scrgbClr r="0" g="0" b="0"/>
        </a:effectRef>
        <a:fontRef idx="minor"/>
      </dsp:style>
    </dsp:sp>
    <dsp:sp modelId="{5F371913-6193-4FB4-9F08-F813675819EF}">
      <dsp:nvSpPr>
        <dsp:cNvPr id="0" name=""/>
        <dsp:cNvSpPr/>
      </dsp:nvSpPr>
      <dsp:spPr>
        <a:xfrm>
          <a:off x="446847" y="1437"/>
          <a:ext cx="1470111" cy="29402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altLang="zh-CN" sz="1500" kern="1200" dirty="0"/>
            <a:t>Type II</a:t>
          </a:r>
          <a:endParaRPr lang="zh-CN" altLang="en-US" sz="1500" kern="1200" dirty="0"/>
        </a:p>
      </dsp:txBody>
      <dsp:txXfrm>
        <a:off x="446847" y="1437"/>
        <a:ext cx="1470111" cy="294022"/>
      </dsp:txXfrm>
    </dsp:sp>
    <dsp:sp modelId="{99E798B8-1E90-4931-A53D-97F5824C3E92}">
      <dsp:nvSpPr>
        <dsp:cNvPr id="0" name=""/>
        <dsp:cNvSpPr/>
      </dsp:nvSpPr>
      <dsp:spPr>
        <a:xfrm>
          <a:off x="2211307" y="295459"/>
          <a:ext cx="0" cy="2646200"/>
        </a:xfrm>
        <a:prstGeom prst="line">
          <a:avLst/>
        </a:prstGeom>
        <a:solidFill>
          <a:schemeClr val="lt1">
            <a:alpha val="90000"/>
            <a:hueOff val="0"/>
            <a:satOff val="0"/>
            <a:lumOff val="0"/>
            <a:alphaOff val="0"/>
          </a:schemeClr>
        </a:solidFill>
        <a:ln w="12700" cap="flat" cmpd="sng" algn="ctr">
          <a:solidFill>
            <a:schemeClr val="accent4">
              <a:hueOff val="903239"/>
              <a:satOff val="-5904"/>
              <a:lumOff val="35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95A1C-CEBF-45E6-AFD1-2324F7552A6D}">
      <dsp:nvSpPr>
        <dsp:cNvPr id="0" name=""/>
        <dsp:cNvSpPr/>
      </dsp:nvSpPr>
      <dsp:spPr>
        <a:xfrm>
          <a:off x="2284812" y="383666"/>
          <a:ext cx="1391754" cy="1190790"/>
        </a:xfrm>
        <a:prstGeom prst="rect">
          <a:avLst/>
        </a:prstGeom>
        <a:blipFill rotWithShape="1">
          <a:blip xmlns:r="http://schemas.openxmlformats.org/officeDocument/2006/relationships"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39F06-EE55-4E4A-BD79-BD8DFB7D5094}">
      <dsp:nvSpPr>
        <dsp:cNvPr id="0" name=""/>
        <dsp:cNvSpPr/>
      </dsp:nvSpPr>
      <dsp:spPr>
        <a:xfrm>
          <a:off x="2284812" y="1574456"/>
          <a:ext cx="1391754" cy="1367203"/>
        </a:xfrm>
        <a:prstGeom prst="rect">
          <a:avLst/>
        </a:prstGeom>
        <a:noFill/>
        <a:ln>
          <a:noFill/>
        </a:ln>
        <a:effectLst/>
      </dsp:spPr>
      <dsp:style>
        <a:lnRef idx="0">
          <a:scrgbClr r="0" g="0" b="0"/>
        </a:lnRef>
        <a:fillRef idx="0">
          <a:scrgbClr r="0" g="0" b="0"/>
        </a:fillRef>
        <a:effectRef idx="0">
          <a:scrgbClr r="0" g="0" b="0"/>
        </a:effectRef>
        <a:fontRef idx="minor"/>
      </dsp:style>
    </dsp:sp>
    <dsp:sp modelId="{2FFE5428-701A-418E-A159-8B1F3A350E6C}">
      <dsp:nvSpPr>
        <dsp:cNvPr id="0" name=""/>
        <dsp:cNvSpPr/>
      </dsp:nvSpPr>
      <dsp:spPr>
        <a:xfrm>
          <a:off x="2211307" y="1437"/>
          <a:ext cx="1470111" cy="294022"/>
        </a:xfrm>
        <a:prstGeom prst="rect">
          <a:avLst/>
        </a:prstGeom>
        <a:solidFill>
          <a:schemeClr val="accent4">
            <a:hueOff val="903239"/>
            <a:satOff val="-5904"/>
            <a:lumOff val="3529"/>
            <a:alphaOff val="0"/>
          </a:schemeClr>
        </a:solidFill>
        <a:ln w="12700" cap="flat" cmpd="sng" algn="ctr">
          <a:solidFill>
            <a:schemeClr val="accent4">
              <a:hueOff val="903239"/>
              <a:satOff val="-5904"/>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altLang="zh-CN" sz="1400" kern="1200" dirty="0"/>
            <a:t>Type III (prototype)</a:t>
          </a:r>
          <a:endParaRPr lang="zh-CN" altLang="en-US" sz="1400" kern="1200" dirty="0"/>
        </a:p>
      </dsp:txBody>
      <dsp:txXfrm>
        <a:off x="2211307" y="1437"/>
        <a:ext cx="1470111" cy="294022"/>
      </dsp:txXfrm>
    </dsp:sp>
    <dsp:sp modelId="{85A5C5FF-8C84-4242-A45C-3E5A757DD2DE}">
      <dsp:nvSpPr>
        <dsp:cNvPr id="0" name=""/>
        <dsp:cNvSpPr/>
      </dsp:nvSpPr>
      <dsp:spPr>
        <a:xfrm>
          <a:off x="3975767" y="295459"/>
          <a:ext cx="0" cy="2646200"/>
        </a:xfrm>
        <a:prstGeom prst="line">
          <a:avLst/>
        </a:prstGeom>
        <a:solidFill>
          <a:schemeClr val="lt1">
            <a:alpha val="90000"/>
            <a:hueOff val="0"/>
            <a:satOff val="0"/>
            <a:lumOff val="0"/>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7F9B43-D703-4E90-9687-1C762650EEB7}">
      <dsp:nvSpPr>
        <dsp:cNvPr id="0" name=""/>
        <dsp:cNvSpPr/>
      </dsp:nvSpPr>
      <dsp:spPr>
        <a:xfrm>
          <a:off x="4049272" y="383666"/>
          <a:ext cx="1391754" cy="1190790"/>
        </a:xfrm>
        <a:prstGeom prst="rect">
          <a:avLst/>
        </a:prstGeom>
        <a:blipFill rotWithShape="1">
          <a:blip xmlns:r="http://schemas.openxmlformats.org/officeDocument/2006/relationships"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B4C33-1E74-4002-8AAF-BD7573AF0D90}">
      <dsp:nvSpPr>
        <dsp:cNvPr id="0" name=""/>
        <dsp:cNvSpPr/>
      </dsp:nvSpPr>
      <dsp:spPr>
        <a:xfrm>
          <a:off x="4049272" y="1574456"/>
          <a:ext cx="1391754" cy="1367203"/>
        </a:xfrm>
        <a:prstGeom prst="rect">
          <a:avLst/>
        </a:prstGeom>
        <a:noFill/>
        <a:ln>
          <a:noFill/>
        </a:ln>
        <a:effectLst/>
      </dsp:spPr>
      <dsp:style>
        <a:lnRef idx="0">
          <a:scrgbClr r="0" g="0" b="0"/>
        </a:lnRef>
        <a:fillRef idx="0">
          <a:scrgbClr r="0" g="0" b="0"/>
        </a:fillRef>
        <a:effectRef idx="0">
          <a:scrgbClr r="0" g="0" b="0"/>
        </a:effectRef>
        <a:fontRef idx="minor"/>
      </dsp:style>
    </dsp:sp>
    <dsp:sp modelId="{E1E5DE70-5AC6-4B1E-937D-9F5D175B102C}">
      <dsp:nvSpPr>
        <dsp:cNvPr id="0" name=""/>
        <dsp:cNvSpPr/>
      </dsp:nvSpPr>
      <dsp:spPr>
        <a:xfrm>
          <a:off x="3975767" y="1437"/>
          <a:ext cx="1470111" cy="294022"/>
        </a:xfrm>
        <a:prstGeom prst="rect">
          <a:avLst/>
        </a:prstGeom>
        <a:solidFill>
          <a:schemeClr val="accent4">
            <a:hueOff val="1806477"/>
            <a:satOff val="-11807"/>
            <a:lumOff val="7058"/>
            <a:alphaOff val="0"/>
          </a:schemeClr>
        </a:solidFill>
        <a:ln w="12700" cap="flat" cmpd="sng" algn="ctr">
          <a:solidFill>
            <a:schemeClr val="accent4">
              <a:hueOff val="1806477"/>
              <a:satOff val="-11807"/>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altLang="zh-CN" sz="1200" kern="1200" dirty="0"/>
            <a:t>Type III (under development)</a:t>
          </a:r>
          <a:endParaRPr lang="zh-CN" altLang="en-US" sz="1200" kern="1200" dirty="0"/>
        </a:p>
      </dsp:txBody>
      <dsp:txXfrm>
        <a:off x="3975767" y="1437"/>
        <a:ext cx="1470111" cy="294022"/>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37667-55AA-0D45-800A-D1CD543299A0}"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B8758-D98B-0F4F-8417-2EFE3B4C0C85}" type="slidenum">
              <a:rPr lang="en-US" smtClean="0"/>
              <a:t>‹#›</a:t>
            </a:fld>
            <a:endParaRPr lang="en-US"/>
          </a:p>
        </p:txBody>
      </p:sp>
    </p:spTree>
    <p:extLst>
      <p:ext uri="{BB962C8B-B14F-4D97-AF65-F5344CB8AC3E}">
        <p14:creationId xmlns:p14="http://schemas.microsoft.com/office/powerpoint/2010/main" val="3381697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Let</a:t>
            </a:r>
            <a:r>
              <a:rPr lang="de-DE" dirty="0"/>
              <a:t> </a:t>
            </a:r>
            <a:r>
              <a:rPr lang="de-DE" dirty="0" err="1"/>
              <a:t>me</a:t>
            </a:r>
            <a:r>
              <a:rPr lang="de-DE" dirty="0"/>
              <a:t> </a:t>
            </a:r>
            <a:r>
              <a:rPr lang="de-DE" dirty="0" err="1"/>
              <a:t>please</a:t>
            </a:r>
            <a:r>
              <a:rPr lang="de-DE" dirty="0"/>
              <a:t> </a:t>
            </a:r>
            <a:r>
              <a:rPr lang="de-DE" dirty="0" err="1"/>
              <a:t>introduce</a:t>
            </a:r>
            <a:r>
              <a:rPr lang="de-DE" dirty="0"/>
              <a:t> </a:t>
            </a:r>
            <a:r>
              <a:rPr lang="de-DE" dirty="0" err="1"/>
              <a:t>you</a:t>
            </a:r>
            <a:r>
              <a:rPr lang="de-DE" baseline="0" dirty="0"/>
              <a:t> </a:t>
            </a:r>
            <a:r>
              <a:rPr lang="de-DE" baseline="0" dirty="0" err="1"/>
              <a:t>now</a:t>
            </a:r>
            <a:r>
              <a:rPr lang="de-DE" baseline="0" dirty="0"/>
              <a:t> </a:t>
            </a:r>
            <a:r>
              <a:rPr lang="de-DE" baseline="0" dirty="0" err="1"/>
              <a:t>some</a:t>
            </a:r>
            <a:r>
              <a:rPr lang="de-DE" baseline="0" dirty="0"/>
              <a:t> </a:t>
            </a:r>
            <a:r>
              <a:rPr lang="de-DE" baseline="0" dirty="0" err="1"/>
              <a:t>definitions</a:t>
            </a:r>
            <a:r>
              <a:rPr lang="de-DE" baseline="0" dirty="0"/>
              <a:t> </a:t>
            </a:r>
            <a:r>
              <a:rPr lang="de-DE" baseline="0" dirty="0" err="1"/>
              <a:t>and</a:t>
            </a:r>
            <a:r>
              <a:rPr lang="de-DE" baseline="0" dirty="0"/>
              <a:t> </a:t>
            </a:r>
            <a:r>
              <a:rPr lang="de-DE" baseline="0" dirty="0" err="1"/>
              <a:t>methods</a:t>
            </a:r>
            <a:r>
              <a:rPr lang="de-DE" baseline="0" dirty="0"/>
              <a:t> </a:t>
            </a:r>
            <a:r>
              <a:rPr lang="de-DE" baseline="0" dirty="0" err="1"/>
              <a:t>that</a:t>
            </a:r>
            <a:r>
              <a:rPr lang="de-DE" baseline="0" dirty="0"/>
              <a:t> </a:t>
            </a:r>
            <a:r>
              <a:rPr lang="de-DE" baseline="0" dirty="0" err="1"/>
              <a:t>allow</a:t>
            </a:r>
            <a:r>
              <a:rPr lang="de-DE" baseline="0" dirty="0"/>
              <a:t> </a:t>
            </a:r>
            <a:r>
              <a:rPr lang="de-DE" baseline="0" dirty="0" err="1"/>
              <a:t>categorisation</a:t>
            </a:r>
            <a:r>
              <a:rPr lang="de-DE" baseline="0" dirty="0"/>
              <a:t> </a:t>
            </a:r>
            <a:r>
              <a:rPr lang="de-DE" baseline="0" dirty="0" err="1"/>
              <a:t>and</a:t>
            </a:r>
            <a:r>
              <a:rPr lang="de-DE" baseline="0" dirty="0"/>
              <a:t> </a:t>
            </a:r>
            <a:r>
              <a:rPr lang="de-DE" baseline="0" dirty="0" err="1"/>
              <a:t>classification</a:t>
            </a:r>
            <a:r>
              <a:rPr lang="de-DE" baseline="0" dirty="0"/>
              <a:t> </a:t>
            </a:r>
            <a:r>
              <a:rPr lang="de-DE" baseline="0" dirty="0" err="1"/>
              <a:t>of</a:t>
            </a:r>
            <a:r>
              <a:rPr lang="de-DE" baseline="0" dirty="0"/>
              <a:t> </a:t>
            </a:r>
            <a:r>
              <a:rPr lang="de-DE" baseline="0" dirty="0" err="1"/>
              <a:t>carbon</a:t>
            </a:r>
            <a:r>
              <a:rPr lang="de-DE" baseline="0" dirty="0"/>
              <a:t> </a:t>
            </a:r>
            <a:r>
              <a:rPr lang="de-DE" baseline="0" dirty="0" err="1"/>
              <a:t>emission</a:t>
            </a:r>
            <a:r>
              <a:rPr lang="de-DE" baseline="0" dirty="0"/>
              <a:t> </a:t>
            </a:r>
            <a:r>
              <a:rPr lang="de-DE" baseline="0" dirty="0" err="1"/>
              <a:t>sources</a:t>
            </a:r>
            <a:endParaRPr lang="de-DE" baseline="0" dirty="0"/>
          </a:p>
          <a:p>
            <a:endParaRPr lang="de-DE" baseline="0" dirty="0"/>
          </a:p>
          <a:p>
            <a:r>
              <a:rPr lang="de-DE" baseline="0" dirty="0"/>
              <a:t>First </a:t>
            </a:r>
            <a:r>
              <a:rPr lang="de-DE" baseline="0" dirty="0" err="1"/>
              <a:t>of</a:t>
            </a:r>
            <a:r>
              <a:rPr lang="de-DE" baseline="0" dirty="0"/>
              <a:t> all SBT </a:t>
            </a:r>
            <a:r>
              <a:rPr lang="de-DE" baseline="0" dirty="0" err="1"/>
              <a:t>and</a:t>
            </a:r>
            <a:r>
              <a:rPr lang="de-DE" baseline="0" dirty="0"/>
              <a:t> </a:t>
            </a:r>
            <a:r>
              <a:rPr lang="de-DE" baseline="0" dirty="0" err="1"/>
              <a:t>the</a:t>
            </a:r>
            <a:r>
              <a:rPr lang="de-DE" baseline="0" dirty="0"/>
              <a:t> </a:t>
            </a:r>
            <a:r>
              <a:rPr lang="de-DE" baseline="0" dirty="0" err="1"/>
              <a:t>scopes</a:t>
            </a:r>
            <a:r>
              <a:rPr lang="de-DE" baseline="0" dirty="0"/>
              <a:t>:</a:t>
            </a:r>
          </a:p>
          <a:p>
            <a:endParaRPr lang="de-DE" baseline="0" dirty="0"/>
          </a:p>
          <a:p>
            <a:r>
              <a:rPr lang="de-DE" baseline="0" dirty="0"/>
              <a:t>Net Zero </a:t>
            </a:r>
            <a:r>
              <a:rPr lang="de-DE" baseline="0" dirty="0" err="1"/>
              <a:t>standard</a:t>
            </a:r>
            <a:r>
              <a:rPr lang="de-DE" baseline="0" dirty="0"/>
              <a:t> -&gt; 2050 </a:t>
            </a:r>
            <a:r>
              <a:rPr lang="de-DE" baseline="0" dirty="0" err="1"/>
              <a:t>according</a:t>
            </a:r>
            <a:r>
              <a:rPr lang="de-DE" baseline="0" dirty="0"/>
              <a:t> </a:t>
            </a:r>
            <a:r>
              <a:rPr lang="de-DE" baseline="0" dirty="0" err="1"/>
              <a:t>to</a:t>
            </a:r>
            <a:r>
              <a:rPr lang="de-DE" baseline="0" dirty="0"/>
              <a:t> </a:t>
            </a:r>
            <a:r>
              <a:rPr lang="de-DE" baseline="0" dirty="0" err="1"/>
              <a:t>the</a:t>
            </a:r>
            <a:r>
              <a:rPr lang="de-DE" baseline="0" dirty="0"/>
              <a:t> 1.5 </a:t>
            </a:r>
            <a:r>
              <a:rPr lang="de-DE" baseline="0" dirty="0" err="1"/>
              <a:t>degree</a:t>
            </a:r>
            <a:r>
              <a:rPr lang="de-DE" baseline="0" dirty="0"/>
              <a:t> </a:t>
            </a:r>
            <a:r>
              <a:rPr lang="de-DE" baseline="0" dirty="0" err="1"/>
              <a:t>climat</a:t>
            </a:r>
            <a:r>
              <a:rPr lang="de-DE" baseline="0" dirty="0"/>
              <a:t> </a:t>
            </a:r>
            <a:r>
              <a:rPr lang="de-DE" baseline="0" dirty="0" err="1"/>
              <a:t>scenario</a:t>
            </a:r>
            <a:r>
              <a:rPr lang="de-DE" baseline="0" dirty="0"/>
              <a:t> </a:t>
            </a:r>
            <a:r>
              <a:rPr lang="de-DE" baseline="0" dirty="0" err="1"/>
              <a:t>the</a:t>
            </a:r>
            <a:r>
              <a:rPr lang="de-DE" baseline="0" dirty="0"/>
              <a:t> </a:t>
            </a:r>
            <a:r>
              <a:rPr lang="de-DE" baseline="0" dirty="0" err="1"/>
              <a:t>balance</a:t>
            </a:r>
            <a:r>
              <a:rPr lang="de-DE" baseline="0" dirty="0"/>
              <a:t> </a:t>
            </a:r>
            <a:r>
              <a:rPr lang="de-DE" baseline="0" dirty="0" err="1"/>
              <a:t>between</a:t>
            </a:r>
            <a:r>
              <a:rPr lang="de-DE" baseline="0" dirty="0"/>
              <a:t> </a:t>
            </a:r>
            <a:r>
              <a:rPr lang="de-DE" baseline="0" dirty="0" err="1"/>
              <a:t>carbon</a:t>
            </a:r>
            <a:r>
              <a:rPr lang="de-DE" baseline="0" dirty="0"/>
              <a:t> </a:t>
            </a:r>
            <a:r>
              <a:rPr lang="de-DE" baseline="0" dirty="0" err="1"/>
              <a:t>emission</a:t>
            </a:r>
            <a:r>
              <a:rPr lang="de-DE" baseline="0" dirty="0"/>
              <a:t> </a:t>
            </a:r>
            <a:r>
              <a:rPr lang="de-DE" baseline="0" dirty="0" err="1"/>
              <a:t>and</a:t>
            </a:r>
            <a:r>
              <a:rPr lang="de-DE" baseline="0" dirty="0"/>
              <a:t> </a:t>
            </a:r>
            <a:r>
              <a:rPr lang="de-DE" baseline="0" dirty="0" err="1"/>
              <a:t>carbon</a:t>
            </a:r>
            <a:r>
              <a:rPr lang="de-DE" baseline="0" dirty="0"/>
              <a:t> </a:t>
            </a:r>
            <a:r>
              <a:rPr lang="de-DE" baseline="0" dirty="0" err="1"/>
              <a:t>removals</a:t>
            </a:r>
            <a:r>
              <a:rPr lang="de-DE" baseline="0" dirty="0"/>
              <a:t> </a:t>
            </a:r>
            <a:r>
              <a:rPr lang="de-DE" baseline="0" dirty="0" err="1"/>
              <a:t>is</a:t>
            </a:r>
            <a:r>
              <a:rPr lang="de-DE" baseline="0" dirty="0"/>
              <a:t> </a:t>
            </a:r>
            <a:r>
              <a:rPr lang="de-DE" baseline="0" dirty="0" err="1"/>
              <a:t>achieved</a:t>
            </a:r>
            <a:endParaRPr lang="de-DE" baseline="0" dirty="0"/>
          </a:p>
          <a:p>
            <a:endParaRPr lang="de-DE" baseline="0" dirty="0"/>
          </a:p>
          <a:p>
            <a:r>
              <a:rPr lang="en-US" dirty="0"/>
              <a:t>Essentially, scope 1 and 2 are those emissions that are owned or controlled by a company, whereas scope 3 emissions are a consequence of the activities of the company but occur from sources not owned or controlled by it.</a:t>
            </a:r>
            <a:endParaRPr lang="de-DE" dirty="0"/>
          </a:p>
        </p:txBody>
      </p:sp>
      <p:sp>
        <p:nvSpPr>
          <p:cNvPr id="4" name="Foliennummernplatzhalter 3"/>
          <p:cNvSpPr>
            <a:spLocks noGrp="1"/>
          </p:cNvSpPr>
          <p:nvPr>
            <p:ph type="sldNum" sz="quarter" idx="10"/>
          </p:nvPr>
        </p:nvSpPr>
        <p:spPr/>
        <p:txBody>
          <a:bodyPr/>
          <a:lstStyle/>
          <a:p>
            <a:fld id="{4F3B8758-D98B-0F4F-8417-2EFE3B4C0C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4528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Method</a:t>
            </a:r>
            <a:r>
              <a:rPr lang="de-DE" dirty="0"/>
              <a:t> </a:t>
            </a:r>
            <a:r>
              <a:rPr lang="de-DE" dirty="0" err="1"/>
              <a:t>to</a:t>
            </a:r>
            <a:r>
              <a:rPr lang="de-DE" dirty="0"/>
              <a:t> </a:t>
            </a:r>
            <a:r>
              <a:rPr lang="de-DE" dirty="0" err="1"/>
              <a:t>describe</a:t>
            </a:r>
            <a:r>
              <a:rPr lang="de-DE" dirty="0"/>
              <a:t> </a:t>
            </a:r>
            <a:r>
              <a:rPr lang="de-DE" dirty="0" err="1"/>
              <a:t>the</a:t>
            </a:r>
            <a:r>
              <a:rPr lang="de-DE" dirty="0"/>
              <a:t> different </a:t>
            </a:r>
            <a:r>
              <a:rPr lang="de-DE" dirty="0" err="1"/>
              <a:t>steps</a:t>
            </a:r>
            <a:r>
              <a:rPr lang="de-DE" dirty="0"/>
              <a:t> in </a:t>
            </a:r>
            <a:r>
              <a:rPr lang="de-DE" dirty="0" err="1"/>
              <a:t>scope</a:t>
            </a:r>
            <a:r>
              <a:rPr lang="de-DE" dirty="0"/>
              <a:t> 3 </a:t>
            </a:r>
          </a:p>
          <a:p>
            <a:r>
              <a:rPr lang="de-DE" dirty="0" err="1"/>
              <a:t>It</a:t>
            </a:r>
            <a:r>
              <a:rPr lang="de-DE" dirty="0"/>
              <a:t> </a:t>
            </a:r>
            <a:r>
              <a:rPr lang="de-DE" dirty="0" err="1"/>
              <a:t>splits</a:t>
            </a:r>
            <a:r>
              <a:rPr lang="de-DE" baseline="0" dirty="0"/>
              <a:t> </a:t>
            </a:r>
            <a:r>
              <a:rPr lang="de-DE" baseline="0" dirty="0" err="1"/>
              <a:t>the</a:t>
            </a:r>
            <a:r>
              <a:rPr lang="de-DE" baseline="0" dirty="0"/>
              <a:t> </a:t>
            </a:r>
            <a:r>
              <a:rPr lang="de-DE" baseline="0" dirty="0" err="1"/>
              <a:t>supply</a:t>
            </a:r>
            <a:r>
              <a:rPr lang="de-DE" baseline="0" dirty="0"/>
              <a:t> </a:t>
            </a:r>
            <a:r>
              <a:rPr lang="de-DE" baseline="0" dirty="0" err="1"/>
              <a:t>chain</a:t>
            </a:r>
            <a:r>
              <a:rPr lang="de-DE" baseline="0" dirty="0"/>
              <a:t> in 5 </a:t>
            </a:r>
            <a:r>
              <a:rPr lang="de-DE" baseline="0" dirty="0" err="1"/>
              <a:t>or</a:t>
            </a:r>
            <a:r>
              <a:rPr lang="de-DE" baseline="0" dirty="0"/>
              <a:t> </a:t>
            </a:r>
            <a:r>
              <a:rPr lang="de-DE" baseline="0" dirty="0" err="1"/>
              <a:t>more</a:t>
            </a:r>
            <a:r>
              <a:rPr lang="de-DE" baseline="0" dirty="0"/>
              <a:t> </a:t>
            </a:r>
            <a:r>
              <a:rPr lang="de-DE" baseline="0" dirty="0" err="1"/>
              <a:t>steps</a:t>
            </a:r>
            <a:r>
              <a:rPr lang="de-DE" baseline="0" dirty="0"/>
              <a:t>, </a:t>
            </a:r>
            <a:r>
              <a:rPr lang="de-DE" baseline="0" dirty="0" err="1"/>
              <a:t>each</a:t>
            </a:r>
            <a:r>
              <a:rPr lang="de-DE" baseline="0" dirty="0"/>
              <a:t> </a:t>
            </a:r>
            <a:r>
              <a:rPr lang="de-DE" baseline="0" dirty="0" err="1"/>
              <a:t>step</a:t>
            </a:r>
            <a:r>
              <a:rPr lang="de-DE" baseline="0" dirty="0"/>
              <a:t> </a:t>
            </a:r>
            <a:r>
              <a:rPr lang="de-DE" baseline="0" dirty="0" err="1"/>
              <a:t>affording</a:t>
            </a:r>
            <a:r>
              <a:rPr lang="de-DE" baseline="0" dirty="0"/>
              <a:t> </a:t>
            </a:r>
            <a:r>
              <a:rPr lang="de-DE" baseline="0" dirty="0" err="1"/>
              <a:t>itself</a:t>
            </a:r>
            <a:r>
              <a:rPr lang="de-DE" baseline="0" dirty="0"/>
              <a:t> an </a:t>
            </a:r>
            <a:r>
              <a:rPr lang="de-DE" baseline="0" dirty="0" err="1"/>
              <a:t>own</a:t>
            </a:r>
            <a:r>
              <a:rPr lang="de-DE" baseline="0" dirty="0"/>
              <a:t> </a:t>
            </a:r>
            <a:r>
              <a:rPr lang="de-DE" baseline="0" dirty="0" err="1"/>
              <a:t>inventory</a:t>
            </a:r>
            <a:r>
              <a:rPr lang="de-DE" baseline="0" dirty="0"/>
              <a:t> (</a:t>
            </a:r>
            <a:r>
              <a:rPr lang="de-DE" baseline="0" dirty="0" err="1"/>
              <a:t>resources</a:t>
            </a:r>
            <a:r>
              <a:rPr lang="de-DE" baseline="0" dirty="0"/>
              <a:t>, </a:t>
            </a:r>
            <a:r>
              <a:rPr lang="de-DE" baseline="0" dirty="0" err="1"/>
              <a:t>energy</a:t>
            </a:r>
            <a:r>
              <a:rPr lang="de-DE" baseline="0" dirty="0"/>
              <a:t> </a:t>
            </a:r>
            <a:r>
              <a:rPr lang="de-DE" baseline="0" dirty="0" err="1"/>
              <a:t>as</a:t>
            </a:r>
            <a:r>
              <a:rPr lang="de-DE" baseline="0" dirty="0"/>
              <a:t> </a:t>
            </a:r>
            <a:r>
              <a:rPr lang="de-DE" baseline="0" dirty="0" err="1"/>
              <a:t>input</a:t>
            </a:r>
            <a:r>
              <a:rPr lang="de-DE" baseline="0" dirty="0"/>
              <a:t> but also </a:t>
            </a:r>
            <a:r>
              <a:rPr lang="de-DE" baseline="0" dirty="0" err="1"/>
              <a:t>carbon</a:t>
            </a:r>
            <a:r>
              <a:rPr lang="de-DE" baseline="0" dirty="0"/>
              <a:t> </a:t>
            </a:r>
            <a:r>
              <a:rPr lang="de-DE" baseline="0" dirty="0" err="1"/>
              <a:t>footprint</a:t>
            </a:r>
            <a:r>
              <a:rPr lang="de-DE" baseline="0" dirty="0"/>
              <a:t> </a:t>
            </a:r>
            <a:r>
              <a:rPr lang="de-DE" baseline="0" dirty="0" err="1"/>
              <a:t>and</a:t>
            </a:r>
            <a:r>
              <a:rPr lang="de-DE" baseline="0" dirty="0"/>
              <a:t> </a:t>
            </a:r>
            <a:r>
              <a:rPr lang="de-DE" baseline="0" dirty="0" err="1"/>
              <a:t>waste</a:t>
            </a:r>
            <a:r>
              <a:rPr lang="de-DE" baseline="0" dirty="0"/>
              <a:t> </a:t>
            </a:r>
            <a:r>
              <a:rPr lang="de-DE" baseline="0" dirty="0" err="1"/>
              <a:t>as</a:t>
            </a:r>
            <a:r>
              <a:rPr lang="de-DE" baseline="0" dirty="0"/>
              <a:t> </a:t>
            </a:r>
            <a:r>
              <a:rPr lang="de-DE" baseline="0" dirty="0" err="1"/>
              <a:t>output</a:t>
            </a:r>
            <a:r>
              <a:rPr lang="de-DE" baseline="0" dirty="0"/>
              <a:t>)</a:t>
            </a:r>
            <a:endParaRPr lang="de-DE" dirty="0"/>
          </a:p>
        </p:txBody>
      </p:sp>
      <p:sp>
        <p:nvSpPr>
          <p:cNvPr id="4" name="Foliennummernplatzhalter 3"/>
          <p:cNvSpPr>
            <a:spLocks noGrp="1"/>
          </p:cNvSpPr>
          <p:nvPr>
            <p:ph type="sldNum" sz="quarter" idx="10"/>
          </p:nvPr>
        </p:nvSpPr>
        <p:spPr/>
        <p:txBody>
          <a:bodyPr/>
          <a:lstStyle/>
          <a:p>
            <a:fld id="{4F3B8758-D98B-0F4F-8417-2EFE3B4C0C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9149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3C4CB5-80D8-4B70-B652-A43E2B137F6B}"/>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929B119F-58D3-4A40-A2B6-DB95027E9C54}"/>
              </a:ext>
            </a:extLst>
          </p:cNvPr>
          <p:cNvSpPr>
            <a:spLocks noGrp="1"/>
          </p:cNvSpPr>
          <p:nvPr>
            <p:ph type="ctrTitle"/>
          </p:nvPr>
        </p:nvSpPr>
        <p:spPr>
          <a:xfrm>
            <a:off x="838200" y="3742996"/>
            <a:ext cx="10515600" cy="823568"/>
          </a:xfrm>
          <a:prstGeom prst="rect">
            <a:avLst/>
          </a:prstGeom>
        </p:spPr>
        <p:txBody>
          <a:bodyPr anchor="ctr">
            <a:normAutofit/>
          </a:bodyPr>
          <a:lstStyle>
            <a:lvl1pPr algn="l">
              <a:defRPr sz="5000" b="1" i="0">
                <a:solidFill>
                  <a:schemeClr val="bg1"/>
                </a:solidFill>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935A6944-058B-7546-B8A7-6F494B206591}"/>
              </a:ext>
            </a:extLst>
          </p:cNvPr>
          <p:cNvSpPr>
            <a:spLocks noGrp="1"/>
          </p:cNvSpPr>
          <p:nvPr>
            <p:ph type="subTitle" idx="1"/>
          </p:nvPr>
        </p:nvSpPr>
        <p:spPr>
          <a:xfrm>
            <a:off x="838200" y="4665363"/>
            <a:ext cx="10515600" cy="987891"/>
          </a:xfrm>
        </p:spPr>
        <p:txBody>
          <a:bodyPr anchor="ctr"/>
          <a:lstStyle>
            <a:lvl1pPr marL="0" indent="0" algn="l">
              <a:buNone/>
              <a:defRPr sz="2400" b="1" i="0">
                <a:solidFill>
                  <a:schemeClr val="bg1"/>
                </a:solidFill>
                <a:effectLst/>
                <a:latin typeface="Century Gothic" panose="020B0502020202020204" pitchFamily="34"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0331F2A8-31E3-DD46-AD52-CAD24446BF68}"/>
              </a:ext>
            </a:extLst>
          </p:cNvPr>
          <p:cNvSpPr>
            <a:spLocks noGrp="1"/>
          </p:cNvSpPr>
          <p:nvPr>
            <p:ph type="body" sz="quarter" idx="13" hasCustomPrompt="1"/>
          </p:nvPr>
        </p:nvSpPr>
        <p:spPr>
          <a:xfrm>
            <a:off x="838200" y="3404898"/>
            <a:ext cx="10515600" cy="329592"/>
          </a:xfrm>
        </p:spPr>
        <p:txBody>
          <a:bodyPr anchor="ctr">
            <a:normAutofit/>
          </a:bodyPr>
          <a:lstStyle>
            <a:lvl1pPr marL="0" indent="0">
              <a:buNone/>
              <a:defRPr sz="2000" b="1" i="0">
                <a:solidFill>
                  <a:srgbClr val="BDD0DA"/>
                </a:solidFill>
                <a:effectLst/>
                <a:latin typeface="Century Gothic" panose="020B0502020202020204" pitchFamily="34" charset="0"/>
              </a:defRPr>
            </a:lvl1pPr>
          </a:lstStyle>
          <a:p>
            <a:pPr lvl="0"/>
            <a:r>
              <a:rPr lang="en-US" dirty="0"/>
              <a:t>Edit Master text styles</a:t>
            </a:r>
          </a:p>
        </p:txBody>
      </p:sp>
      <p:pic>
        <p:nvPicPr>
          <p:cNvPr id="12" name="Picture 11" descr="A black background with white text&#10;&#10;Description automatically generated with low confidence">
            <a:extLst>
              <a:ext uri="{FF2B5EF4-FFF2-40B4-BE49-F238E27FC236}">
                <a16:creationId xmlns:a16="http://schemas.microsoft.com/office/drawing/2014/main" id="{1EBA7423-2316-132B-2BBF-4B85C01CDC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385440"/>
            <a:ext cx="3977235" cy="1288324"/>
          </a:xfrm>
          <a:prstGeom prst="rect">
            <a:avLst/>
          </a:prstGeom>
        </p:spPr>
      </p:pic>
    </p:spTree>
    <p:extLst>
      <p:ext uri="{BB962C8B-B14F-4D97-AF65-F5344CB8AC3E}">
        <p14:creationId xmlns:p14="http://schemas.microsoft.com/office/powerpoint/2010/main" val="426338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FAF0C3-6240-1009-DAC8-333D29B119D8}"/>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3B4CDC74-0C9B-95A2-96EF-8E5342591205}"/>
              </a:ext>
            </a:extLst>
          </p:cNvPr>
          <p:cNvSpPr>
            <a:spLocks noGrp="1"/>
          </p:cNvSpPr>
          <p:nvPr>
            <p:ph type="title"/>
          </p:nvPr>
        </p:nvSpPr>
        <p:spPr>
          <a:xfrm>
            <a:off x="661306" y="186612"/>
            <a:ext cx="11530691"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7551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B215AC-9175-5026-3D4F-7604AB84E7DF}"/>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397A7FB6-D2E4-2215-0796-E7F2480C0429}"/>
              </a:ext>
            </a:extLst>
          </p:cNvPr>
          <p:cNvSpPr>
            <a:spLocks noGrp="1"/>
          </p:cNvSpPr>
          <p:nvPr>
            <p:ph type="title"/>
          </p:nvPr>
        </p:nvSpPr>
        <p:spPr>
          <a:xfrm>
            <a:off x="661306" y="186612"/>
            <a:ext cx="11530693"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3151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out Lin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7D9388-8645-0B3E-93B4-49FBCDB927BD}"/>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C684309F-4541-F812-8EAA-4963E4630ABC}"/>
              </a:ext>
            </a:extLst>
          </p:cNvPr>
          <p:cNvSpPr>
            <a:spLocks noGrp="1"/>
          </p:cNvSpPr>
          <p:nvPr>
            <p:ph type="title"/>
          </p:nvPr>
        </p:nvSpPr>
        <p:spPr>
          <a:xfrm>
            <a:off x="669470" y="186612"/>
            <a:ext cx="11522527"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5774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7C8A-407A-4930-8DD2-5C01E9DA4BE2}"/>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11AEEDEC-A6F8-2349-8D58-15B50B5BAE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50287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6D9D-BC3A-D145-BCBA-91B4DBCEB276}"/>
              </a:ext>
            </a:extLst>
          </p:cNvPr>
          <p:cNvSpPr>
            <a:spLocks noGrp="1"/>
          </p:cNvSpPr>
          <p:nvPr>
            <p:ph type="title"/>
          </p:nvPr>
        </p:nvSpPr>
        <p:spPr>
          <a:xfrm>
            <a:off x="2" y="186612"/>
            <a:ext cx="12191998" cy="96338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AE4D220-5569-3545-85DE-0C46587B07D8}"/>
              </a:ext>
            </a:extLst>
          </p:cNvPr>
          <p:cNvSpPr>
            <a:spLocks noGrp="1"/>
          </p:cNvSpPr>
          <p:nvPr>
            <p:ph idx="1"/>
          </p:nvPr>
        </p:nvSpPr>
        <p:spPr>
          <a:xfrm>
            <a:off x="127905" y="1801133"/>
            <a:ext cx="12064093" cy="39780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072A753-7C5D-9961-B3FC-6D2B5456F072}"/>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9" name="Slide Number Placeholder 5">
            <a:extLst>
              <a:ext uri="{FF2B5EF4-FFF2-40B4-BE49-F238E27FC236}">
                <a16:creationId xmlns:a16="http://schemas.microsoft.com/office/drawing/2014/main" id="{2E6B8269-7C4D-92D4-DA8A-00823791547A}"/>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10" name="Picture 9" descr="Icon&#10;&#10;Description automatically generated">
            <a:extLst>
              <a:ext uri="{FF2B5EF4-FFF2-40B4-BE49-F238E27FC236}">
                <a16:creationId xmlns:a16="http://schemas.microsoft.com/office/drawing/2014/main" id="{50A3E919-F746-9DD7-67AD-4BA67E198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3536883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15933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tekst 7"/>
          <p:cNvSpPr>
            <a:spLocks noGrp="1"/>
          </p:cNvSpPr>
          <p:nvPr>
            <p:ph type="body" sz="quarter" idx="13"/>
          </p:nvPr>
        </p:nvSpPr>
        <p:spPr>
          <a:xfrm>
            <a:off x="1700374" y="699473"/>
            <a:ext cx="7590375" cy="354711"/>
          </a:xfrm>
        </p:spPr>
        <p:txBody>
          <a:bodyPr>
            <a:normAutofit/>
          </a:bodyPr>
          <a:lstStyle>
            <a:lvl1pPr marL="0" indent="0">
              <a:buNone/>
              <a:defRPr sz="2000">
                <a:solidFill>
                  <a:srgbClr val="ED9300"/>
                </a:solidFill>
              </a:defRPr>
            </a:lvl1pPr>
          </a:lstStyle>
          <a:p>
            <a:pPr lvl="0"/>
            <a:r>
              <a:rPr lang="en-US"/>
              <a:t>Click to edit Master text styles</a:t>
            </a:r>
          </a:p>
        </p:txBody>
      </p:sp>
      <p:sp>
        <p:nvSpPr>
          <p:cNvPr id="12"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t>‹#›</a:t>
            </a:fld>
            <a:endParaRPr lang="nb-NO"/>
          </a:p>
        </p:txBody>
      </p:sp>
      <p:sp>
        <p:nvSpPr>
          <p:cNvPr id="9"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91C1BDA6-6FC7-4031-B0EE-715EEFBF688C}" type="datetime1">
              <a:rPr lang="nb-NO" smtClean="0"/>
              <a:t>08.02.2024</a:t>
            </a:fld>
            <a:endParaRPr lang="nb-NO"/>
          </a:p>
        </p:txBody>
      </p:sp>
      <p:sp>
        <p:nvSpPr>
          <p:cNvPr id="1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t>Bunntekst</a:t>
            </a:r>
          </a:p>
        </p:txBody>
      </p:sp>
    </p:spTree>
    <p:extLst>
      <p:ext uri="{BB962C8B-B14F-4D97-AF65-F5344CB8AC3E}">
        <p14:creationId xmlns:p14="http://schemas.microsoft.com/office/powerpoint/2010/main" val="1811473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dirty="0"/>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Plassholder for tekst 7"/>
          <p:cNvSpPr>
            <a:spLocks noGrp="1"/>
          </p:cNvSpPr>
          <p:nvPr>
            <p:ph type="body" sz="quarter" idx="13"/>
          </p:nvPr>
        </p:nvSpPr>
        <p:spPr>
          <a:xfrm>
            <a:off x="1700374" y="699473"/>
            <a:ext cx="7590375" cy="354711"/>
          </a:xfrm>
        </p:spPr>
        <p:txBody>
          <a:bodyPr>
            <a:normAutofit/>
          </a:bodyPr>
          <a:lstStyle>
            <a:lvl1pPr marL="0" indent="0">
              <a:buNone/>
              <a:defRPr sz="2000">
                <a:solidFill>
                  <a:srgbClr val="ED9300"/>
                </a:solidFill>
              </a:defRPr>
            </a:lvl1pPr>
          </a:lstStyle>
          <a:p>
            <a:pPr lvl="0"/>
            <a:r>
              <a:rPr lang="en-US"/>
              <a:t>Click to edit Master text styles</a:t>
            </a:r>
          </a:p>
        </p:txBody>
      </p:sp>
      <p:sp>
        <p:nvSpPr>
          <p:cNvPr id="12"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t>‹#›</a:t>
            </a:fld>
            <a:endParaRPr lang="nb-NO"/>
          </a:p>
        </p:txBody>
      </p:sp>
      <p:sp>
        <p:nvSpPr>
          <p:cNvPr id="9"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91C1BDA6-6FC7-4031-B0EE-715EEFBF688C}" type="datetime1">
              <a:rPr lang="nb-NO" smtClean="0"/>
              <a:t>08.02.2024</a:t>
            </a:fld>
            <a:endParaRPr lang="nb-NO"/>
          </a:p>
        </p:txBody>
      </p:sp>
      <p:sp>
        <p:nvSpPr>
          <p:cNvPr id="1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dirty="0"/>
              <a:t>Bunntekst</a:t>
            </a:r>
          </a:p>
        </p:txBody>
      </p:sp>
    </p:spTree>
    <p:extLst>
      <p:ext uri="{BB962C8B-B14F-4D97-AF65-F5344CB8AC3E}">
        <p14:creationId xmlns:p14="http://schemas.microsoft.com/office/powerpoint/2010/main" val="348682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4"/>
          </a:xfrm>
        </p:spPr>
        <p:txBody>
          <a:bodyPr anchor="t" anchorCtr="0"/>
          <a:lstStyle/>
          <a:p>
            <a:r>
              <a:rPr lang="nb-NO" dirty="0"/>
              <a:t>Klikk for å redigere tittelstil</a:t>
            </a:r>
          </a:p>
        </p:txBody>
      </p:sp>
      <p:sp>
        <p:nvSpPr>
          <p:cNvPr id="3" name="Undertittel 2"/>
          <p:cNvSpPr>
            <a:spLocks noGrp="1"/>
          </p:cNvSpPr>
          <p:nvPr>
            <p:ph type="subTitle" idx="1"/>
          </p:nvPr>
        </p:nvSpPr>
        <p:spPr>
          <a:xfrm>
            <a:off x="491087" y="3645154"/>
            <a:ext cx="10363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Tree>
    <p:extLst>
      <p:ext uri="{BB962C8B-B14F-4D97-AF65-F5344CB8AC3E}">
        <p14:creationId xmlns:p14="http://schemas.microsoft.com/office/powerpoint/2010/main" val="4244426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3C4CB5-80D8-4B70-B652-A43E2B137F6B}"/>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1">
            <a:extLst>
              <a:ext uri="{FF2B5EF4-FFF2-40B4-BE49-F238E27FC236}">
                <a16:creationId xmlns:a16="http://schemas.microsoft.com/office/drawing/2014/main" id="{929B119F-58D3-4A40-A2B6-DB95027E9C54}"/>
              </a:ext>
            </a:extLst>
          </p:cNvPr>
          <p:cNvSpPr>
            <a:spLocks noGrp="1"/>
          </p:cNvSpPr>
          <p:nvPr>
            <p:ph type="ctrTitle"/>
          </p:nvPr>
        </p:nvSpPr>
        <p:spPr>
          <a:xfrm>
            <a:off x="838200" y="3742996"/>
            <a:ext cx="10515600" cy="823568"/>
          </a:xfrm>
          <a:prstGeom prst="rect">
            <a:avLst/>
          </a:prstGeom>
        </p:spPr>
        <p:txBody>
          <a:bodyPr anchor="ctr">
            <a:normAutofit/>
          </a:bodyPr>
          <a:lstStyle>
            <a:lvl1pPr algn="l">
              <a:defRPr sz="5000" b="1" i="0">
                <a:solidFill>
                  <a:schemeClr val="bg1"/>
                </a:solidFill>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935A6944-058B-7546-B8A7-6F494B206591}"/>
              </a:ext>
            </a:extLst>
          </p:cNvPr>
          <p:cNvSpPr>
            <a:spLocks noGrp="1"/>
          </p:cNvSpPr>
          <p:nvPr>
            <p:ph type="subTitle" idx="1"/>
          </p:nvPr>
        </p:nvSpPr>
        <p:spPr>
          <a:xfrm>
            <a:off x="838200" y="4665363"/>
            <a:ext cx="10515600" cy="987891"/>
          </a:xfrm>
        </p:spPr>
        <p:txBody>
          <a:bodyPr anchor="ctr"/>
          <a:lstStyle>
            <a:lvl1pPr marL="0" indent="0" algn="l">
              <a:buNone/>
              <a:defRPr sz="2400" b="1" i="0">
                <a:solidFill>
                  <a:schemeClr val="bg1"/>
                </a:solidFill>
                <a:effectLst/>
                <a:latin typeface="Century Gothic" panose="020B0502020202020204" pitchFamily="34"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0331F2A8-31E3-DD46-AD52-CAD24446BF68}"/>
              </a:ext>
            </a:extLst>
          </p:cNvPr>
          <p:cNvSpPr>
            <a:spLocks noGrp="1"/>
          </p:cNvSpPr>
          <p:nvPr>
            <p:ph type="body" sz="quarter" idx="13" hasCustomPrompt="1"/>
          </p:nvPr>
        </p:nvSpPr>
        <p:spPr>
          <a:xfrm>
            <a:off x="838200" y="3404898"/>
            <a:ext cx="10515600" cy="329592"/>
          </a:xfrm>
        </p:spPr>
        <p:txBody>
          <a:bodyPr anchor="ctr">
            <a:normAutofit/>
          </a:bodyPr>
          <a:lstStyle>
            <a:lvl1pPr marL="0" indent="0">
              <a:buNone/>
              <a:defRPr sz="2000" b="1" i="0">
                <a:solidFill>
                  <a:srgbClr val="BDD0DA"/>
                </a:solidFill>
                <a:effectLst/>
                <a:latin typeface="Century Gothic" panose="020B0502020202020204" pitchFamily="34" charset="0"/>
              </a:defRPr>
            </a:lvl1pPr>
          </a:lstStyle>
          <a:p>
            <a:pPr lvl="0"/>
            <a:r>
              <a:rPr lang="en-US" dirty="0"/>
              <a:t>Edit Master text styles</a:t>
            </a:r>
          </a:p>
        </p:txBody>
      </p:sp>
      <p:pic>
        <p:nvPicPr>
          <p:cNvPr id="12" name="Picture 11" descr="A black background with white text&#10;&#10;Description automatically generated with low confidence">
            <a:extLst>
              <a:ext uri="{FF2B5EF4-FFF2-40B4-BE49-F238E27FC236}">
                <a16:creationId xmlns:a16="http://schemas.microsoft.com/office/drawing/2014/main" id="{1EBA7423-2316-132B-2BBF-4B85C01CDC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385440"/>
            <a:ext cx="3977235" cy="1288324"/>
          </a:xfrm>
          <a:prstGeom prst="rect">
            <a:avLst/>
          </a:prstGeom>
        </p:spPr>
      </p:pic>
    </p:spTree>
    <p:extLst>
      <p:ext uri="{BB962C8B-B14F-4D97-AF65-F5344CB8AC3E}">
        <p14:creationId xmlns:p14="http://schemas.microsoft.com/office/powerpoint/2010/main" val="5836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924BF4-1324-450E-81D9-E016619924B7}"/>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929B119F-58D3-4A40-A2B6-DB95027E9C54}"/>
              </a:ext>
            </a:extLst>
          </p:cNvPr>
          <p:cNvSpPr>
            <a:spLocks noGrp="1"/>
          </p:cNvSpPr>
          <p:nvPr>
            <p:ph type="ctrTitle"/>
          </p:nvPr>
        </p:nvSpPr>
        <p:spPr>
          <a:xfrm>
            <a:off x="838200" y="3742996"/>
            <a:ext cx="10515600" cy="823568"/>
          </a:xfrm>
          <a:prstGeom prst="rect">
            <a:avLst/>
          </a:prstGeom>
        </p:spPr>
        <p:txBody>
          <a:bodyPr anchor="ctr">
            <a:normAutofit/>
          </a:bodyPr>
          <a:lstStyle>
            <a:lvl1pPr algn="ctr">
              <a:defRPr sz="5000" b="1" i="0">
                <a:solidFill>
                  <a:schemeClr val="bg1"/>
                </a:solidFill>
                <a:effectLst>
                  <a:outerShdw blurRad="50800" dist="38100" dir="2700000" algn="tl" rotWithShape="0">
                    <a:prstClr val="black">
                      <a:alpha val="10000"/>
                    </a:prstClr>
                  </a:outerShdw>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935A6944-058B-7546-B8A7-6F494B206591}"/>
              </a:ext>
            </a:extLst>
          </p:cNvPr>
          <p:cNvSpPr>
            <a:spLocks noGrp="1"/>
          </p:cNvSpPr>
          <p:nvPr>
            <p:ph type="subTitle" idx="1"/>
          </p:nvPr>
        </p:nvSpPr>
        <p:spPr>
          <a:xfrm>
            <a:off x="838200" y="4665363"/>
            <a:ext cx="10515600" cy="987891"/>
          </a:xfrm>
        </p:spPr>
        <p:txBody>
          <a:bodyPr anchor="ctr"/>
          <a:lstStyle>
            <a:lvl1pPr marL="0" indent="0" algn="ctr">
              <a:buNone/>
              <a:defRPr sz="2400" b="1" i="0">
                <a:solidFill>
                  <a:schemeClr val="bg1"/>
                </a:solidFill>
                <a:effectLst>
                  <a:outerShdw blurRad="50800" dist="38100" dir="2700000" algn="tl" rotWithShape="0">
                    <a:prstClr val="black">
                      <a:alpha val="10000"/>
                    </a:prstClr>
                  </a:outerShdw>
                </a:effectLst>
                <a:latin typeface="Century Gothic" panose="020B0502020202020204" pitchFamily="34"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6D8E6C0B-71F3-2945-AC15-94CCC8344E6B}"/>
              </a:ext>
            </a:extLst>
          </p:cNvPr>
          <p:cNvSpPr txBox="1">
            <a:spLocks/>
          </p:cNvSpPr>
          <p:nvPr userDrawn="1"/>
        </p:nvSpPr>
        <p:spPr>
          <a:xfrm>
            <a:off x="8610600" y="61293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1"/>
                </a:solidFill>
              </a:rPr>
              <a:pPr/>
              <a:t>‹#›</a:t>
            </a:fld>
            <a:endParaRPr lang="en-US" dirty="0">
              <a:solidFill>
                <a:schemeClr val="bg1"/>
              </a:solidFill>
            </a:endParaRPr>
          </a:p>
        </p:txBody>
      </p:sp>
      <p:pic>
        <p:nvPicPr>
          <p:cNvPr id="12" name="Picture 11">
            <a:extLst>
              <a:ext uri="{FF2B5EF4-FFF2-40B4-BE49-F238E27FC236}">
                <a16:creationId xmlns:a16="http://schemas.microsoft.com/office/drawing/2014/main" id="{489B48A2-0E50-4547-8666-217E640F9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2414464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924BF4-1324-450E-81D9-E016619924B7}"/>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1">
            <a:extLst>
              <a:ext uri="{FF2B5EF4-FFF2-40B4-BE49-F238E27FC236}">
                <a16:creationId xmlns:a16="http://schemas.microsoft.com/office/drawing/2014/main" id="{929B119F-58D3-4A40-A2B6-DB95027E9C54}"/>
              </a:ext>
            </a:extLst>
          </p:cNvPr>
          <p:cNvSpPr>
            <a:spLocks noGrp="1"/>
          </p:cNvSpPr>
          <p:nvPr>
            <p:ph type="ctrTitle"/>
          </p:nvPr>
        </p:nvSpPr>
        <p:spPr>
          <a:xfrm>
            <a:off x="838200" y="3742996"/>
            <a:ext cx="10515600" cy="823568"/>
          </a:xfrm>
          <a:prstGeom prst="rect">
            <a:avLst/>
          </a:prstGeom>
        </p:spPr>
        <p:txBody>
          <a:bodyPr anchor="ctr">
            <a:normAutofit/>
          </a:bodyPr>
          <a:lstStyle>
            <a:lvl1pPr algn="ctr">
              <a:defRPr sz="5000" b="1" i="0">
                <a:solidFill>
                  <a:schemeClr val="bg1"/>
                </a:solidFill>
                <a:effectLst>
                  <a:outerShdw blurRad="50800" dist="38100" dir="2700000" algn="tl" rotWithShape="0">
                    <a:prstClr val="black">
                      <a:alpha val="10000"/>
                    </a:prstClr>
                  </a:outerShdw>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935A6944-058B-7546-B8A7-6F494B206591}"/>
              </a:ext>
            </a:extLst>
          </p:cNvPr>
          <p:cNvSpPr>
            <a:spLocks noGrp="1"/>
          </p:cNvSpPr>
          <p:nvPr>
            <p:ph type="subTitle" idx="1"/>
          </p:nvPr>
        </p:nvSpPr>
        <p:spPr>
          <a:xfrm>
            <a:off x="838200" y="4665363"/>
            <a:ext cx="10515600" cy="987891"/>
          </a:xfrm>
        </p:spPr>
        <p:txBody>
          <a:bodyPr anchor="ctr"/>
          <a:lstStyle>
            <a:lvl1pPr marL="0" indent="0" algn="ctr">
              <a:buNone/>
              <a:defRPr sz="2400" b="1" i="0">
                <a:solidFill>
                  <a:schemeClr val="bg1"/>
                </a:solidFill>
                <a:effectLst>
                  <a:outerShdw blurRad="50800" dist="38100" dir="2700000" algn="tl" rotWithShape="0">
                    <a:prstClr val="black">
                      <a:alpha val="10000"/>
                    </a:prstClr>
                  </a:outerShdw>
                </a:effectLst>
                <a:latin typeface="Century Gothic" panose="020B0502020202020204" pitchFamily="34"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6D8E6C0B-71F3-2945-AC15-94CCC8344E6B}"/>
              </a:ext>
            </a:extLst>
          </p:cNvPr>
          <p:cNvSpPr txBox="1">
            <a:spLocks/>
          </p:cNvSpPr>
          <p:nvPr userDrawn="1"/>
        </p:nvSpPr>
        <p:spPr>
          <a:xfrm>
            <a:off x="8610600" y="61293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prstClr val="white"/>
                </a:solidFill>
              </a:rPr>
              <a:pPr/>
              <a:t>‹#›</a:t>
            </a:fld>
            <a:endParaRPr lang="en-US" dirty="0">
              <a:solidFill>
                <a:prstClr val="white"/>
              </a:solidFill>
            </a:endParaRPr>
          </a:p>
        </p:txBody>
      </p:sp>
      <p:pic>
        <p:nvPicPr>
          <p:cNvPr id="12" name="Picture 11">
            <a:extLst>
              <a:ext uri="{FF2B5EF4-FFF2-40B4-BE49-F238E27FC236}">
                <a16:creationId xmlns:a16="http://schemas.microsoft.com/office/drawing/2014/main" id="{489B48A2-0E50-4547-8666-217E640F9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4267072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2719754"/>
            <a:ext cx="10515600" cy="2661138"/>
          </a:xfrm>
          <a:prstGeom prst="rect">
            <a:avLst/>
          </a:prstGeom>
        </p:spPr>
        <p:txBody>
          <a:bodyPr anchor="ctr">
            <a:normAutofit/>
          </a:bodyPr>
          <a:lstStyle>
            <a:lvl1pPr algn="ctr">
              <a:defRPr sz="5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pic>
        <p:nvPicPr>
          <p:cNvPr id="8" name="Graphic 7">
            <a:extLst>
              <a:ext uri="{FF2B5EF4-FFF2-40B4-BE49-F238E27FC236}">
                <a16:creationId xmlns:a16="http://schemas.microsoft.com/office/drawing/2014/main" id="{4238F681-6DC3-6843-9F1D-AD0E38F84C6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998" y="1641412"/>
            <a:ext cx="566004" cy="566004"/>
          </a:xfrm>
          <a:prstGeom prst="rect">
            <a:avLst/>
          </a:prstGeom>
        </p:spPr>
      </p:pic>
      <p:sp>
        <p:nvSpPr>
          <p:cNvPr id="7" name="TextBox 6">
            <a:extLst>
              <a:ext uri="{FF2B5EF4-FFF2-40B4-BE49-F238E27FC236}">
                <a16:creationId xmlns:a16="http://schemas.microsoft.com/office/drawing/2014/main" id="{D10273CF-29BF-5959-9AE3-5075344A2A2D}"/>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
        <p:nvSpPr>
          <p:cNvPr id="9" name="Slide Number Placeholder 5">
            <a:extLst>
              <a:ext uri="{FF2B5EF4-FFF2-40B4-BE49-F238E27FC236}">
                <a16:creationId xmlns:a16="http://schemas.microsoft.com/office/drawing/2014/main" id="{9E7F9F88-8326-9462-2668-ECCA6D671245}"/>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4" name="Picture 3" descr="Icon&#10;&#10;Description automatically generated">
            <a:extLst>
              <a:ext uri="{FF2B5EF4-FFF2-40B4-BE49-F238E27FC236}">
                <a16:creationId xmlns:a16="http://schemas.microsoft.com/office/drawing/2014/main" id="{8AD1D33B-D73C-C2A3-E05A-4B21B9CDCE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3759670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Backgroun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F91A5D-CD41-4764-9925-B1F69F0F68BF}"/>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2719754"/>
            <a:ext cx="10515600" cy="2661138"/>
          </a:xfrm>
          <a:prstGeom prst="rect">
            <a:avLst/>
          </a:prstGeom>
        </p:spPr>
        <p:txBody>
          <a:bodyPr anchor="ctr">
            <a:normAutofit/>
          </a:bodyPr>
          <a:lstStyle>
            <a:lvl1pPr algn="ctr">
              <a:defRPr sz="5000" b="1" i="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AC3EE7B-B02E-2B49-BA18-6B12D7B00B38}"/>
              </a:ext>
            </a:extLst>
          </p:cNvPr>
          <p:cNvSpPr txBox="1">
            <a:spLocks/>
          </p:cNvSpPr>
          <p:nvPr userDrawn="1"/>
        </p:nvSpPr>
        <p:spPr>
          <a:xfrm>
            <a:off x="8610600" y="61293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prstClr val="white"/>
                </a:solidFill>
              </a:rPr>
              <a:pPr/>
              <a:t>‹#›</a:t>
            </a:fld>
            <a:endParaRPr lang="en-US" dirty="0">
              <a:solidFill>
                <a:prstClr val="white"/>
              </a:solidFill>
            </a:endParaRPr>
          </a:p>
        </p:txBody>
      </p:sp>
      <p:pic>
        <p:nvPicPr>
          <p:cNvPr id="8" name="Graphic 7">
            <a:extLst>
              <a:ext uri="{FF2B5EF4-FFF2-40B4-BE49-F238E27FC236}">
                <a16:creationId xmlns:a16="http://schemas.microsoft.com/office/drawing/2014/main" id="{4238F681-6DC3-6843-9F1D-AD0E38F84C6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998" y="1641412"/>
            <a:ext cx="566004" cy="566004"/>
          </a:xfrm>
          <a:prstGeom prst="rect">
            <a:avLst/>
          </a:prstGeom>
        </p:spPr>
      </p:pic>
      <p:pic>
        <p:nvPicPr>
          <p:cNvPr id="11" name="Picture 10">
            <a:extLst>
              <a:ext uri="{FF2B5EF4-FFF2-40B4-BE49-F238E27FC236}">
                <a16:creationId xmlns:a16="http://schemas.microsoft.com/office/drawing/2014/main" id="{6DDF5713-6B68-E443-BAD9-9D7B62CE17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1824369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E4D220-5569-3545-85DE-0C46587B07D8}"/>
              </a:ext>
            </a:extLst>
          </p:cNvPr>
          <p:cNvSpPr>
            <a:spLocks noGrp="1"/>
          </p:cNvSpPr>
          <p:nvPr>
            <p:ph idx="1"/>
          </p:nvPr>
        </p:nvSpPr>
        <p:spPr>
          <a:xfrm>
            <a:off x="127905" y="1801133"/>
            <a:ext cx="12064093" cy="3978016"/>
          </a:xfrm>
        </p:spPr>
        <p:txBody>
          <a:bodyPr/>
          <a:lstStyle>
            <a:lvl1pPr>
              <a:lnSpc>
                <a:spcPct val="100000"/>
              </a:lnSpc>
              <a:spcBef>
                <a:spcPts val="0"/>
              </a:spcBef>
              <a:spcAft>
                <a:spcPts val="1200"/>
              </a:spcAft>
              <a:defRPr b="0" i="0">
                <a:solidFill>
                  <a:srgbClr val="1C0840"/>
                </a:solidFill>
                <a:latin typeface="Century Gothic" panose="020B0502020202020204" pitchFamily="34" charset="0"/>
              </a:defRPr>
            </a:lvl1pPr>
            <a:lvl2pPr>
              <a:lnSpc>
                <a:spcPct val="100000"/>
              </a:lnSpc>
              <a:spcBef>
                <a:spcPts val="0"/>
              </a:spcBef>
              <a:spcAft>
                <a:spcPts val="1200"/>
              </a:spcAft>
              <a:defRPr b="0" i="0">
                <a:solidFill>
                  <a:srgbClr val="1C0840"/>
                </a:solidFill>
                <a:latin typeface="Century Gothic" panose="020B0502020202020204" pitchFamily="34" charset="0"/>
              </a:defRPr>
            </a:lvl2pPr>
            <a:lvl3pPr>
              <a:lnSpc>
                <a:spcPct val="100000"/>
              </a:lnSpc>
              <a:spcBef>
                <a:spcPts val="0"/>
              </a:spcBef>
              <a:spcAft>
                <a:spcPts val="1200"/>
              </a:spcAft>
              <a:defRPr b="0" i="0">
                <a:solidFill>
                  <a:srgbClr val="1C0840"/>
                </a:solidFill>
                <a:latin typeface="Century Gothic" panose="020B0502020202020204" pitchFamily="34" charset="0"/>
              </a:defRPr>
            </a:lvl3pPr>
            <a:lvl4pPr>
              <a:lnSpc>
                <a:spcPct val="100000"/>
              </a:lnSpc>
              <a:spcBef>
                <a:spcPts val="0"/>
              </a:spcBef>
              <a:spcAft>
                <a:spcPts val="1200"/>
              </a:spcAft>
              <a:defRPr b="0" i="0">
                <a:solidFill>
                  <a:srgbClr val="1C0840"/>
                </a:solidFill>
                <a:latin typeface="Century Gothic" panose="020B0502020202020204" pitchFamily="34" charset="0"/>
              </a:defRPr>
            </a:lvl4pPr>
            <a:lvl5pPr>
              <a:lnSpc>
                <a:spcPct val="100000"/>
              </a:lnSpc>
              <a:spcBef>
                <a:spcPts val="0"/>
              </a:spcBef>
              <a:spcAft>
                <a:spcPts val="1200"/>
              </a:spcAft>
              <a:defRPr b="0" i="0">
                <a:solidFill>
                  <a:srgbClr val="1C0840"/>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072A753-7C5D-9961-B3FC-6D2B5456F072}"/>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
        <p:nvSpPr>
          <p:cNvPr id="9" name="Slide Number Placeholder 5">
            <a:extLst>
              <a:ext uri="{FF2B5EF4-FFF2-40B4-BE49-F238E27FC236}">
                <a16:creationId xmlns:a16="http://schemas.microsoft.com/office/drawing/2014/main" id="{2E6B8269-7C4D-92D4-DA8A-00823791547A}"/>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10" name="Picture 9" descr="Icon&#10;&#10;Description automatically generated">
            <a:extLst>
              <a:ext uri="{FF2B5EF4-FFF2-40B4-BE49-F238E27FC236}">
                <a16:creationId xmlns:a16="http://schemas.microsoft.com/office/drawing/2014/main" id="{50A3E919-F746-9DD7-67AD-4BA67E198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
        <p:nvSpPr>
          <p:cNvPr id="8" name="Title Placeholder 1">
            <a:extLst>
              <a:ext uri="{FF2B5EF4-FFF2-40B4-BE49-F238E27FC236}">
                <a16:creationId xmlns:a16="http://schemas.microsoft.com/office/drawing/2014/main" id="{A7FD7215-1624-71B0-EDD2-5240D8BC3BA2}"/>
              </a:ext>
            </a:extLst>
          </p:cNvPr>
          <p:cNvSpPr>
            <a:spLocks noGrp="1"/>
          </p:cNvSpPr>
          <p:nvPr>
            <p:ph type="title"/>
          </p:nvPr>
        </p:nvSpPr>
        <p:spPr>
          <a:xfrm>
            <a:off x="657365" y="186612"/>
            <a:ext cx="11534633"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37813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59EEA6-2992-4FC8-9172-A2118400A84B}"/>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1392497"/>
            <a:ext cx="10515600" cy="2852737"/>
          </a:xfrm>
          <a:prstGeom prst="rect">
            <a:avLst/>
          </a:prstGeom>
        </p:spPr>
        <p:txBody>
          <a:bodyPr anchor="ctr"/>
          <a:lstStyle>
            <a:lvl1pPr>
              <a:defRPr sz="5000" b="1" i="0">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9C63F7-0FAB-AC4D-9FC1-5C5E1E722FC6}"/>
              </a:ext>
            </a:extLst>
          </p:cNvPr>
          <p:cNvSpPr>
            <a:spLocks noGrp="1"/>
          </p:cNvSpPr>
          <p:nvPr>
            <p:ph type="body" idx="1" hasCustomPrompt="1"/>
          </p:nvPr>
        </p:nvSpPr>
        <p:spPr>
          <a:xfrm>
            <a:off x="831850" y="4245234"/>
            <a:ext cx="10515600" cy="1500187"/>
          </a:xfrm>
        </p:spPr>
        <p:txBody>
          <a:bodyPr anchor="ctr"/>
          <a:lstStyle>
            <a:lvl1pPr marL="0" indent="0">
              <a:buNone/>
              <a:defRPr sz="2400" b="0" i="0">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84843171-9DC1-D745-AA75-59A85EFFCB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287814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FA46F-BC4B-B34A-A216-68EBB4D4EE3E}"/>
              </a:ext>
            </a:extLst>
          </p:cNvPr>
          <p:cNvSpPr>
            <a:spLocks noGrp="1"/>
          </p:cNvSpPr>
          <p:nvPr>
            <p:ph sz="half" idx="1"/>
          </p:nvPr>
        </p:nvSpPr>
        <p:spPr>
          <a:xfrm>
            <a:off x="838200" y="1825625"/>
            <a:ext cx="5181600" cy="3922032"/>
          </a:xfrm>
        </p:spPr>
        <p:txBody>
          <a:bodyPr/>
          <a:lstStyle>
            <a:lvl1pPr>
              <a:lnSpc>
                <a:spcPct val="100000"/>
              </a:lnSpc>
              <a:spcBef>
                <a:spcPts val="0"/>
              </a:spcBef>
              <a:spcAft>
                <a:spcPts val="1200"/>
              </a:spcAft>
              <a:defRPr b="0" i="0">
                <a:solidFill>
                  <a:srgbClr val="1C0840"/>
                </a:solidFill>
                <a:latin typeface="Century Gothic" panose="020B0502020202020204" pitchFamily="34" charset="0"/>
              </a:defRPr>
            </a:lvl1pPr>
            <a:lvl2pPr>
              <a:lnSpc>
                <a:spcPct val="100000"/>
              </a:lnSpc>
              <a:spcBef>
                <a:spcPts val="0"/>
              </a:spcBef>
              <a:spcAft>
                <a:spcPts val="1200"/>
              </a:spcAft>
              <a:defRPr b="0" i="0">
                <a:solidFill>
                  <a:srgbClr val="1C0840"/>
                </a:solidFill>
                <a:latin typeface="Century Gothic" panose="020B0502020202020204" pitchFamily="34" charset="0"/>
              </a:defRPr>
            </a:lvl2pPr>
            <a:lvl3pPr>
              <a:lnSpc>
                <a:spcPct val="100000"/>
              </a:lnSpc>
              <a:spcBef>
                <a:spcPts val="0"/>
              </a:spcBef>
              <a:spcAft>
                <a:spcPts val="1200"/>
              </a:spcAft>
              <a:defRPr b="0" i="0">
                <a:solidFill>
                  <a:srgbClr val="1C0840"/>
                </a:solidFill>
                <a:latin typeface="Century Gothic" panose="020B0502020202020204" pitchFamily="34" charset="0"/>
              </a:defRPr>
            </a:lvl3pPr>
            <a:lvl4pPr>
              <a:lnSpc>
                <a:spcPct val="100000"/>
              </a:lnSpc>
              <a:spcBef>
                <a:spcPts val="0"/>
              </a:spcBef>
              <a:spcAft>
                <a:spcPts val="1200"/>
              </a:spcAft>
              <a:defRPr b="0" i="0">
                <a:solidFill>
                  <a:srgbClr val="1C0840"/>
                </a:solidFill>
                <a:latin typeface="Century Gothic" panose="020B0502020202020204" pitchFamily="34" charset="0"/>
              </a:defRPr>
            </a:lvl4pPr>
            <a:lvl5pPr>
              <a:lnSpc>
                <a:spcPct val="100000"/>
              </a:lnSpc>
              <a:spcBef>
                <a:spcPts val="0"/>
              </a:spcBef>
              <a:spcAft>
                <a:spcPts val="1200"/>
              </a:spcAft>
              <a:defRPr b="0" i="0">
                <a:solidFill>
                  <a:srgbClr val="1C0840"/>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2FB44EC-F863-4F48-8EA0-E21259B770AF}"/>
              </a:ext>
            </a:extLst>
          </p:cNvPr>
          <p:cNvSpPr>
            <a:spLocks noGrp="1"/>
          </p:cNvSpPr>
          <p:nvPr>
            <p:ph sz="half" idx="2"/>
          </p:nvPr>
        </p:nvSpPr>
        <p:spPr>
          <a:xfrm>
            <a:off x="6172200" y="1825625"/>
            <a:ext cx="5181600" cy="3922032"/>
          </a:xfrm>
        </p:spPr>
        <p:txBody>
          <a:bodyPr/>
          <a:lstStyle>
            <a:lvl1pPr>
              <a:lnSpc>
                <a:spcPct val="100000"/>
              </a:lnSpc>
              <a:spcBef>
                <a:spcPts val="0"/>
              </a:spcBef>
              <a:spcAft>
                <a:spcPts val="1200"/>
              </a:spcAft>
              <a:defRPr b="0" i="0">
                <a:solidFill>
                  <a:srgbClr val="1C0840"/>
                </a:solidFill>
                <a:latin typeface="Century Gothic" panose="020B0502020202020204" pitchFamily="34" charset="0"/>
              </a:defRPr>
            </a:lvl1pPr>
            <a:lvl2pPr>
              <a:lnSpc>
                <a:spcPct val="100000"/>
              </a:lnSpc>
              <a:spcBef>
                <a:spcPts val="0"/>
              </a:spcBef>
              <a:spcAft>
                <a:spcPts val="1200"/>
              </a:spcAft>
              <a:defRPr b="0" i="0">
                <a:solidFill>
                  <a:srgbClr val="1C0840"/>
                </a:solidFill>
                <a:latin typeface="Century Gothic" panose="020B0502020202020204" pitchFamily="34" charset="0"/>
              </a:defRPr>
            </a:lvl2pPr>
            <a:lvl3pPr>
              <a:lnSpc>
                <a:spcPct val="100000"/>
              </a:lnSpc>
              <a:spcBef>
                <a:spcPts val="0"/>
              </a:spcBef>
              <a:spcAft>
                <a:spcPts val="1200"/>
              </a:spcAft>
              <a:defRPr b="0" i="0">
                <a:solidFill>
                  <a:srgbClr val="1C0840"/>
                </a:solidFill>
                <a:latin typeface="Century Gothic" panose="020B0502020202020204" pitchFamily="34" charset="0"/>
              </a:defRPr>
            </a:lvl3pPr>
            <a:lvl4pPr>
              <a:lnSpc>
                <a:spcPct val="100000"/>
              </a:lnSpc>
              <a:spcBef>
                <a:spcPts val="0"/>
              </a:spcBef>
              <a:spcAft>
                <a:spcPts val="1200"/>
              </a:spcAft>
              <a:defRPr b="0" i="0">
                <a:solidFill>
                  <a:srgbClr val="1C0840"/>
                </a:solidFill>
                <a:latin typeface="Century Gothic" panose="020B0502020202020204" pitchFamily="34" charset="0"/>
              </a:defRPr>
            </a:lvl4pPr>
            <a:lvl5pPr>
              <a:lnSpc>
                <a:spcPct val="100000"/>
              </a:lnSpc>
              <a:spcBef>
                <a:spcPts val="0"/>
              </a:spcBef>
              <a:spcAft>
                <a:spcPts val="1200"/>
              </a:spcAft>
              <a:defRPr b="0" i="0">
                <a:solidFill>
                  <a:srgbClr val="1C0840"/>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EA2DE115-7042-D00F-0B40-F6716DAC30EB}"/>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Placeholder 1">
            <a:extLst>
              <a:ext uri="{FF2B5EF4-FFF2-40B4-BE49-F238E27FC236}">
                <a16:creationId xmlns:a16="http://schemas.microsoft.com/office/drawing/2014/main" id="{9AFCC024-81D3-0FB8-E852-7BB05ADD141C}"/>
              </a:ext>
            </a:extLst>
          </p:cNvPr>
          <p:cNvSpPr>
            <a:spLocks noGrp="1"/>
          </p:cNvSpPr>
          <p:nvPr>
            <p:ph type="title"/>
          </p:nvPr>
        </p:nvSpPr>
        <p:spPr>
          <a:xfrm>
            <a:off x="661306" y="186612"/>
            <a:ext cx="11530691"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06964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FD79F-6181-B648-A773-EE803CAE4328}"/>
              </a:ext>
            </a:extLst>
          </p:cNvPr>
          <p:cNvSpPr>
            <a:spLocks noGrp="1"/>
          </p:cNvSpPr>
          <p:nvPr>
            <p:ph type="body" idx="1" hasCustomPrompt="1"/>
          </p:nvPr>
        </p:nvSpPr>
        <p:spPr>
          <a:xfrm>
            <a:off x="839788" y="1681163"/>
            <a:ext cx="5157787" cy="823912"/>
          </a:xfrm>
        </p:spPr>
        <p:txBody>
          <a:bodyPr anchor="ctr"/>
          <a:lstStyle>
            <a:lvl1pPr marL="0" indent="0">
              <a:lnSpc>
                <a:spcPct val="100000"/>
              </a:lnSpc>
              <a:spcBef>
                <a:spcPts val="0"/>
              </a:spcBef>
              <a:spcAft>
                <a:spcPts val="1200"/>
              </a:spcAft>
              <a:buNone/>
              <a:defRPr sz="2400" b="1">
                <a:solidFill>
                  <a:srgbClr val="1C08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8E1BC5D-5210-564B-A2AA-E1E6F483A64C}"/>
              </a:ext>
            </a:extLst>
          </p:cNvPr>
          <p:cNvSpPr>
            <a:spLocks noGrp="1"/>
          </p:cNvSpPr>
          <p:nvPr>
            <p:ph sz="half" idx="2"/>
          </p:nvPr>
        </p:nvSpPr>
        <p:spPr>
          <a:xfrm>
            <a:off x="839788" y="2505075"/>
            <a:ext cx="5157787" cy="3270574"/>
          </a:xfrm>
        </p:spPr>
        <p:txBody>
          <a:bodyPr/>
          <a:lstStyle>
            <a:lvl1pPr>
              <a:lnSpc>
                <a:spcPct val="100000"/>
              </a:lnSpc>
              <a:spcBef>
                <a:spcPts val="0"/>
              </a:spcBef>
              <a:spcAft>
                <a:spcPts val="1200"/>
              </a:spcAft>
              <a:defRPr>
                <a:solidFill>
                  <a:srgbClr val="1C0840"/>
                </a:solidFill>
              </a:defRPr>
            </a:lvl1pPr>
            <a:lvl2pPr>
              <a:lnSpc>
                <a:spcPct val="100000"/>
              </a:lnSpc>
              <a:spcBef>
                <a:spcPts val="0"/>
              </a:spcBef>
              <a:spcAft>
                <a:spcPts val="1200"/>
              </a:spcAft>
              <a:defRPr>
                <a:solidFill>
                  <a:srgbClr val="1C0840"/>
                </a:solidFill>
              </a:defRPr>
            </a:lvl2pPr>
            <a:lvl3pPr>
              <a:lnSpc>
                <a:spcPct val="100000"/>
              </a:lnSpc>
              <a:spcBef>
                <a:spcPts val="0"/>
              </a:spcBef>
              <a:spcAft>
                <a:spcPts val="1200"/>
              </a:spcAft>
              <a:defRPr>
                <a:solidFill>
                  <a:srgbClr val="1C0840"/>
                </a:solidFill>
              </a:defRPr>
            </a:lvl3pPr>
            <a:lvl4pPr>
              <a:lnSpc>
                <a:spcPct val="100000"/>
              </a:lnSpc>
              <a:spcBef>
                <a:spcPts val="0"/>
              </a:spcBef>
              <a:spcAft>
                <a:spcPts val="1200"/>
              </a:spcAft>
              <a:defRPr>
                <a:solidFill>
                  <a:srgbClr val="1C0840"/>
                </a:solidFill>
              </a:defRPr>
            </a:lvl4pPr>
            <a:lvl5pPr>
              <a:lnSpc>
                <a:spcPct val="100000"/>
              </a:lnSpc>
              <a:spcBef>
                <a:spcPts val="0"/>
              </a:spcBef>
              <a:spcAft>
                <a:spcPts val="1200"/>
              </a:spcAft>
              <a:defRPr>
                <a:solidFill>
                  <a:srgbClr val="1C08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00826-BC3F-8E4D-8BBB-CD364318A3B3}"/>
              </a:ext>
            </a:extLst>
          </p:cNvPr>
          <p:cNvSpPr>
            <a:spLocks noGrp="1"/>
          </p:cNvSpPr>
          <p:nvPr>
            <p:ph type="body" sz="quarter" idx="3" hasCustomPrompt="1"/>
          </p:nvPr>
        </p:nvSpPr>
        <p:spPr>
          <a:xfrm>
            <a:off x="6172200" y="1681163"/>
            <a:ext cx="5183188" cy="823912"/>
          </a:xfrm>
        </p:spPr>
        <p:txBody>
          <a:bodyPr anchor="ctr"/>
          <a:lstStyle>
            <a:lvl1pPr marL="0" indent="0">
              <a:lnSpc>
                <a:spcPct val="100000"/>
              </a:lnSpc>
              <a:spcBef>
                <a:spcPts val="0"/>
              </a:spcBef>
              <a:spcAft>
                <a:spcPts val="1200"/>
              </a:spcAft>
              <a:buNone/>
              <a:defRPr sz="2400" b="1">
                <a:solidFill>
                  <a:srgbClr val="1C08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BB64CF3-6AD7-3643-A2B5-89A996DB24D3}"/>
              </a:ext>
            </a:extLst>
          </p:cNvPr>
          <p:cNvSpPr>
            <a:spLocks noGrp="1"/>
          </p:cNvSpPr>
          <p:nvPr>
            <p:ph sz="quarter" idx="4"/>
          </p:nvPr>
        </p:nvSpPr>
        <p:spPr>
          <a:xfrm>
            <a:off x="6172200" y="2505075"/>
            <a:ext cx="5183188" cy="3270574"/>
          </a:xfrm>
        </p:spPr>
        <p:txBody>
          <a:bodyPr/>
          <a:lstStyle>
            <a:lvl1pPr>
              <a:lnSpc>
                <a:spcPct val="100000"/>
              </a:lnSpc>
              <a:spcBef>
                <a:spcPts val="0"/>
              </a:spcBef>
              <a:spcAft>
                <a:spcPts val="1200"/>
              </a:spcAft>
              <a:defRPr>
                <a:solidFill>
                  <a:srgbClr val="1C0840"/>
                </a:solidFill>
              </a:defRPr>
            </a:lvl1pPr>
            <a:lvl2pPr>
              <a:lnSpc>
                <a:spcPct val="100000"/>
              </a:lnSpc>
              <a:spcBef>
                <a:spcPts val="0"/>
              </a:spcBef>
              <a:spcAft>
                <a:spcPts val="1200"/>
              </a:spcAft>
              <a:defRPr>
                <a:solidFill>
                  <a:srgbClr val="1C0840"/>
                </a:solidFill>
              </a:defRPr>
            </a:lvl2pPr>
            <a:lvl3pPr>
              <a:lnSpc>
                <a:spcPct val="100000"/>
              </a:lnSpc>
              <a:spcBef>
                <a:spcPts val="0"/>
              </a:spcBef>
              <a:spcAft>
                <a:spcPts val="1200"/>
              </a:spcAft>
              <a:defRPr>
                <a:solidFill>
                  <a:srgbClr val="1C0840"/>
                </a:solidFill>
              </a:defRPr>
            </a:lvl3pPr>
            <a:lvl4pPr>
              <a:lnSpc>
                <a:spcPct val="100000"/>
              </a:lnSpc>
              <a:spcBef>
                <a:spcPts val="0"/>
              </a:spcBef>
              <a:spcAft>
                <a:spcPts val="1200"/>
              </a:spcAft>
              <a:defRPr>
                <a:solidFill>
                  <a:srgbClr val="1C0840"/>
                </a:solidFill>
              </a:defRPr>
            </a:lvl4pPr>
            <a:lvl5pPr>
              <a:lnSpc>
                <a:spcPct val="100000"/>
              </a:lnSpc>
              <a:spcBef>
                <a:spcPts val="0"/>
              </a:spcBef>
              <a:spcAft>
                <a:spcPts val="1200"/>
              </a:spcAft>
              <a:defRPr>
                <a:solidFill>
                  <a:srgbClr val="1C08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E067E22-EC1B-8619-90F8-39B123CE5EEF}"/>
              </a:ext>
            </a:extLst>
          </p:cNvPr>
          <p:cNvSpPr>
            <a:spLocks noGrp="1"/>
          </p:cNvSpPr>
          <p:nvPr>
            <p:ph type="title"/>
          </p:nvPr>
        </p:nvSpPr>
        <p:spPr>
          <a:xfrm>
            <a:off x="677636" y="195633"/>
            <a:ext cx="11514364"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E1F7AA36-FD95-880A-E7FE-E693AEF60898}"/>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Tree>
    <p:extLst>
      <p:ext uri="{BB962C8B-B14F-4D97-AF65-F5344CB8AC3E}">
        <p14:creationId xmlns:p14="http://schemas.microsoft.com/office/powerpoint/2010/main" val="797929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7F28C6-1F0A-4A51-9CB0-4C9340869219}"/>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solidFill>
                <a:prstClr val="black"/>
              </a:solidFill>
            </a:endParaRPr>
          </a:p>
        </p:txBody>
      </p:sp>
      <p:pic>
        <p:nvPicPr>
          <p:cNvPr id="5" name="Picture 4">
            <a:extLst>
              <a:ext uri="{FF2B5EF4-FFF2-40B4-BE49-F238E27FC236}">
                <a16:creationId xmlns:a16="http://schemas.microsoft.com/office/drawing/2014/main" id="{11AEEDEC-A6F8-2349-8D58-15B50B5BAE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
        <p:nvSpPr>
          <p:cNvPr id="2" name="Title 1">
            <a:extLst>
              <a:ext uri="{FF2B5EF4-FFF2-40B4-BE49-F238E27FC236}">
                <a16:creationId xmlns:a16="http://schemas.microsoft.com/office/drawing/2014/main" id="{A83DCB4B-2734-9342-A105-21398386E39B}"/>
              </a:ext>
            </a:extLst>
          </p:cNvPr>
          <p:cNvSpPr>
            <a:spLocks noGrp="1"/>
          </p:cNvSpPr>
          <p:nvPr>
            <p:ph type="title"/>
          </p:nvPr>
        </p:nvSpPr>
        <p:spPr>
          <a:xfrm>
            <a:off x="838200" y="3585775"/>
            <a:ext cx="10515600" cy="908205"/>
          </a:xfrm>
          <a:prstGeom prst="rect">
            <a:avLst/>
          </a:prstGeom>
        </p:spPr>
        <p:txBody>
          <a:bodyPr anchor="ctr">
            <a:normAutofit/>
          </a:bodyPr>
          <a:lstStyle>
            <a:lvl1pPr algn="ctr">
              <a:defRPr sz="5000">
                <a:solidFill>
                  <a:schemeClr val="bg1"/>
                </a:solidFill>
                <a:effectLst/>
                <a:latin typeface="Century Gothic" panose="020B0502020202020204"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0734D99C-7345-8644-8DA4-A542ADA75E14}"/>
              </a:ext>
            </a:extLst>
          </p:cNvPr>
          <p:cNvSpPr>
            <a:spLocks noGrp="1"/>
          </p:cNvSpPr>
          <p:nvPr>
            <p:ph sz="quarter" idx="10" hasCustomPrompt="1"/>
          </p:nvPr>
        </p:nvSpPr>
        <p:spPr>
          <a:xfrm>
            <a:off x="2719388" y="4638035"/>
            <a:ext cx="6494462" cy="1082827"/>
          </a:xfrm>
        </p:spPr>
        <p:txBody>
          <a:bodyPr anchor="ctr"/>
          <a:lstStyle>
            <a:lvl1pPr marL="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vl2pPr marL="4572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2pPr>
            <a:lvl3pPr marL="9144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3pPr>
            <a:lvl4pPr marL="13716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4pPr>
            <a:lvl5pPr marL="18288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44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FAF0C3-6240-1009-DAC8-333D29B119D8}"/>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Placeholder 1">
            <a:extLst>
              <a:ext uri="{FF2B5EF4-FFF2-40B4-BE49-F238E27FC236}">
                <a16:creationId xmlns:a16="http://schemas.microsoft.com/office/drawing/2014/main" id="{3B4CDC74-0C9B-95A2-96EF-8E5342591205}"/>
              </a:ext>
            </a:extLst>
          </p:cNvPr>
          <p:cNvSpPr>
            <a:spLocks noGrp="1"/>
          </p:cNvSpPr>
          <p:nvPr>
            <p:ph type="title"/>
          </p:nvPr>
        </p:nvSpPr>
        <p:spPr>
          <a:xfrm>
            <a:off x="661306" y="186612"/>
            <a:ext cx="11530691"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9588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B215AC-9175-5026-3D4F-7604AB84E7DF}"/>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Placeholder 1">
            <a:extLst>
              <a:ext uri="{FF2B5EF4-FFF2-40B4-BE49-F238E27FC236}">
                <a16:creationId xmlns:a16="http://schemas.microsoft.com/office/drawing/2014/main" id="{397A7FB6-D2E4-2215-0796-E7F2480C0429}"/>
              </a:ext>
            </a:extLst>
          </p:cNvPr>
          <p:cNvSpPr>
            <a:spLocks noGrp="1"/>
          </p:cNvSpPr>
          <p:nvPr>
            <p:ph type="title"/>
          </p:nvPr>
        </p:nvSpPr>
        <p:spPr>
          <a:xfrm>
            <a:off x="661306" y="186612"/>
            <a:ext cx="11530693"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5502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2719754"/>
            <a:ext cx="10515600" cy="2661138"/>
          </a:xfrm>
          <a:prstGeom prst="rect">
            <a:avLst/>
          </a:prstGeom>
        </p:spPr>
        <p:txBody>
          <a:bodyPr anchor="ctr">
            <a:normAutofit/>
          </a:bodyPr>
          <a:lstStyle>
            <a:lvl1pPr algn="ctr">
              <a:defRPr sz="5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pic>
        <p:nvPicPr>
          <p:cNvPr id="8" name="Graphic 7">
            <a:extLst>
              <a:ext uri="{FF2B5EF4-FFF2-40B4-BE49-F238E27FC236}">
                <a16:creationId xmlns:a16="http://schemas.microsoft.com/office/drawing/2014/main" id="{4238F681-6DC3-6843-9F1D-AD0E38F84C6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998" y="1641412"/>
            <a:ext cx="566004" cy="566004"/>
          </a:xfrm>
          <a:prstGeom prst="rect">
            <a:avLst/>
          </a:prstGeom>
        </p:spPr>
      </p:pic>
      <p:sp>
        <p:nvSpPr>
          <p:cNvPr id="7" name="TextBox 6">
            <a:extLst>
              <a:ext uri="{FF2B5EF4-FFF2-40B4-BE49-F238E27FC236}">
                <a16:creationId xmlns:a16="http://schemas.microsoft.com/office/drawing/2014/main" id="{D10273CF-29BF-5959-9AE3-5075344A2A2D}"/>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9" name="Slide Number Placeholder 5">
            <a:extLst>
              <a:ext uri="{FF2B5EF4-FFF2-40B4-BE49-F238E27FC236}">
                <a16:creationId xmlns:a16="http://schemas.microsoft.com/office/drawing/2014/main" id="{9E7F9F88-8326-9462-2668-ECCA6D671245}"/>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4" name="Picture 3" descr="Icon&#10;&#10;Description automatically generated">
            <a:extLst>
              <a:ext uri="{FF2B5EF4-FFF2-40B4-BE49-F238E27FC236}">
                <a16:creationId xmlns:a16="http://schemas.microsoft.com/office/drawing/2014/main" id="{8AD1D33B-D73C-C2A3-E05A-4B21B9CDCE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198834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out Lin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7D9388-8645-0B3E-93B4-49FBCDB927BD}"/>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solidFill>
                <a:prstClr val="black"/>
              </a:solidFill>
            </a:endParaRPr>
          </a:p>
        </p:txBody>
      </p:sp>
      <p:sp>
        <p:nvSpPr>
          <p:cNvPr id="2" name="Title Placeholder 1">
            <a:extLst>
              <a:ext uri="{FF2B5EF4-FFF2-40B4-BE49-F238E27FC236}">
                <a16:creationId xmlns:a16="http://schemas.microsoft.com/office/drawing/2014/main" id="{C684309F-4541-F812-8EAA-4963E4630ABC}"/>
              </a:ext>
            </a:extLst>
          </p:cNvPr>
          <p:cNvSpPr>
            <a:spLocks noGrp="1"/>
          </p:cNvSpPr>
          <p:nvPr>
            <p:ph type="title"/>
          </p:nvPr>
        </p:nvSpPr>
        <p:spPr>
          <a:xfrm>
            <a:off x="669470" y="186612"/>
            <a:ext cx="11522527"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72283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7C8A-407A-4930-8DD2-5C01E9DA4BE2}"/>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solidFill>
                <a:prstClr val="black"/>
              </a:solidFill>
            </a:endParaRPr>
          </a:p>
        </p:txBody>
      </p:sp>
      <p:pic>
        <p:nvPicPr>
          <p:cNvPr id="5" name="Picture 4">
            <a:extLst>
              <a:ext uri="{FF2B5EF4-FFF2-40B4-BE49-F238E27FC236}">
                <a16:creationId xmlns:a16="http://schemas.microsoft.com/office/drawing/2014/main" id="{11AEEDEC-A6F8-2349-8D58-15B50B5BAE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45551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Backgroun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F91A5D-CD41-4764-9925-B1F69F0F68BF}"/>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2719754"/>
            <a:ext cx="10515600" cy="2661138"/>
          </a:xfrm>
          <a:prstGeom prst="rect">
            <a:avLst/>
          </a:prstGeom>
        </p:spPr>
        <p:txBody>
          <a:bodyPr anchor="ctr">
            <a:normAutofit/>
          </a:bodyPr>
          <a:lstStyle>
            <a:lvl1pPr algn="ctr">
              <a:defRPr sz="5000" b="1" i="0">
                <a:solidFill>
                  <a:schemeClr val="bg1"/>
                </a:solidFill>
                <a:effectLst>
                  <a:outerShdw blurRad="38100" dist="38100" dir="2700000" algn="tl">
                    <a:srgbClr val="000000">
                      <a:alpha val="43137"/>
                    </a:srgbClr>
                  </a:outerShdw>
                </a:effectLst>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AC3EE7B-B02E-2B49-BA18-6B12D7B00B38}"/>
              </a:ext>
            </a:extLst>
          </p:cNvPr>
          <p:cNvSpPr txBox="1">
            <a:spLocks/>
          </p:cNvSpPr>
          <p:nvPr userDrawn="1"/>
        </p:nvSpPr>
        <p:spPr>
          <a:xfrm>
            <a:off x="8610600" y="612933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1"/>
                </a:solidFill>
              </a:rPr>
              <a:pPr/>
              <a:t>‹#›</a:t>
            </a:fld>
            <a:endParaRPr lang="en-US" dirty="0">
              <a:solidFill>
                <a:schemeClr val="bg1"/>
              </a:solidFill>
            </a:endParaRPr>
          </a:p>
        </p:txBody>
      </p:sp>
      <p:pic>
        <p:nvPicPr>
          <p:cNvPr id="8" name="Graphic 7">
            <a:extLst>
              <a:ext uri="{FF2B5EF4-FFF2-40B4-BE49-F238E27FC236}">
                <a16:creationId xmlns:a16="http://schemas.microsoft.com/office/drawing/2014/main" id="{4238F681-6DC3-6843-9F1D-AD0E38F84C6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998" y="1641412"/>
            <a:ext cx="566004" cy="566004"/>
          </a:xfrm>
          <a:prstGeom prst="rect">
            <a:avLst/>
          </a:prstGeom>
        </p:spPr>
      </p:pic>
      <p:pic>
        <p:nvPicPr>
          <p:cNvPr id="11" name="Picture 10">
            <a:extLst>
              <a:ext uri="{FF2B5EF4-FFF2-40B4-BE49-F238E27FC236}">
                <a16:creationId xmlns:a16="http://schemas.microsoft.com/office/drawing/2014/main" id="{6DDF5713-6B68-E443-BAD9-9D7B62CE17A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212862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E4D220-5569-3545-85DE-0C46587B07D8}"/>
              </a:ext>
            </a:extLst>
          </p:cNvPr>
          <p:cNvSpPr>
            <a:spLocks noGrp="1"/>
          </p:cNvSpPr>
          <p:nvPr>
            <p:ph idx="1"/>
          </p:nvPr>
        </p:nvSpPr>
        <p:spPr>
          <a:xfrm>
            <a:off x="127905" y="1801133"/>
            <a:ext cx="12064093" cy="3978016"/>
          </a:xfrm>
        </p:spPr>
        <p:txBody>
          <a:bodyPr/>
          <a:lstStyle>
            <a:lvl1pPr>
              <a:defRPr b="0" i="0">
                <a:solidFill>
                  <a:srgbClr val="1C0840"/>
                </a:solidFill>
                <a:latin typeface="Century Gothic" panose="020B0502020202020204" pitchFamily="34" charset="0"/>
              </a:defRPr>
            </a:lvl1pPr>
            <a:lvl2pPr>
              <a:defRPr b="0" i="0">
                <a:solidFill>
                  <a:srgbClr val="1C0840"/>
                </a:solidFill>
                <a:latin typeface="Century Gothic" panose="020B0502020202020204" pitchFamily="34" charset="0"/>
              </a:defRPr>
            </a:lvl2pPr>
            <a:lvl3pPr>
              <a:defRPr b="0" i="0">
                <a:solidFill>
                  <a:srgbClr val="1C0840"/>
                </a:solidFill>
                <a:latin typeface="Century Gothic" panose="020B0502020202020204" pitchFamily="34" charset="0"/>
              </a:defRPr>
            </a:lvl3pPr>
            <a:lvl4pPr>
              <a:defRPr b="0" i="0">
                <a:solidFill>
                  <a:srgbClr val="1C0840"/>
                </a:solidFill>
                <a:latin typeface="Century Gothic" panose="020B0502020202020204" pitchFamily="34" charset="0"/>
              </a:defRPr>
            </a:lvl4pPr>
            <a:lvl5pPr>
              <a:defRPr b="0" i="0">
                <a:solidFill>
                  <a:srgbClr val="1C0840"/>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072A753-7C5D-9961-B3FC-6D2B5456F072}"/>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9" name="Slide Number Placeholder 5">
            <a:extLst>
              <a:ext uri="{FF2B5EF4-FFF2-40B4-BE49-F238E27FC236}">
                <a16:creationId xmlns:a16="http://schemas.microsoft.com/office/drawing/2014/main" id="{2E6B8269-7C4D-92D4-DA8A-00823791547A}"/>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rgbClr val="11284B"/>
                </a:solidFill>
              </a:rPr>
              <a:pPr/>
              <a:t>‹#›</a:t>
            </a:fld>
            <a:endParaRPr lang="en-US" dirty="0">
              <a:solidFill>
                <a:srgbClr val="11284B"/>
              </a:solidFill>
            </a:endParaRPr>
          </a:p>
        </p:txBody>
      </p:sp>
      <p:pic>
        <p:nvPicPr>
          <p:cNvPr id="10" name="Picture 9" descr="Icon&#10;&#10;Description automatically generated">
            <a:extLst>
              <a:ext uri="{FF2B5EF4-FFF2-40B4-BE49-F238E27FC236}">
                <a16:creationId xmlns:a16="http://schemas.microsoft.com/office/drawing/2014/main" id="{50A3E919-F746-9DD7-67AD-4BA67E198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
        <p:nvSpPr>
          <p:cNvPr id="8" name="Title Placeholder 1">
            <a:extLst>
              <a:ext uri="{FF2B5EF4-FFF2-40B4-BE49-F238E27FC236}">
                <a16:creationId xmlns:a16="http://schemas.microsoft.com/office/drawing/2014/main" id="{A7FD7215-1624-71B0-EDD2-5240D8BC3BA2}"/>
              </a:ext>
            </a:extLst>
          </p:cNvPr>
          <p:cNvSpPr>
            <a:spLocks noGrp="1"/>
          </p:cNvSpPr>
          <p:nvPr>
            <p:ph type="title"/>
          </p:nvPr>
        </p:nvSpPr>
        <p:spPr>
          <a:xfrm>
            <a:off x="657365" y="186612"/>
            <a:ext cx="11534633"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9856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ackgrou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259EEA6-2992-4FC8-9172-A2118400A84B}"/>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sp>
        <p:nvSpPr>
          <p:cNvPr id="2" name="Title 1">
            <a:extLst>
              <a:ext uri="{FF2B5EF4-FFF2-40B4-BE49-F238E27FC236}">
                <a16:creationId xmlns:a16="http://schemas.microsoft.com/office/drawing/2014/main" id="{042BA354-B9E6-1B40-BE3B-DFD9DE576016}"/>
              </a:ext>
            </a:extLst>
          </p:cNvPr>
          <p:cNvSpPr>
            <a:spLocks noGrp="1"/>
          </p:cNvSpPr>
          <p:nvPr>
            <p:ph type="title"/>
          </p:nvPr>
        </p:nvSpPr>
        <p:spPr>
          <a:xfrm>
            <a:off x="831850" y="1392497"/>
            <a:ext cx="10515600" cy="2852737"/>
          </a:xfrm>
          <a:prstGeom prst="rect">
            <a:avLst/>
          </a:prstGeom>
        </p:spPr>
        <p:txBody>
          <a:bodyPr anchor="ctr"/>
          <a:lstStyle>
            <a:lvl1pPr>
              <a:defRPr sz="5000" b="1" i="0">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A9C63F7-0FAB-AC4D-9FC1-5C5E1E722FC6}"/>
              </a:ext>
            </a:extLst>
          </p:cNvPr>
          <p:cNvSpPr>
            <a:spLocks noGrp="1"/>
          </p:cNvSpPr>
          <p:nvPr>
            <p:ph type="body" idx="1" hasCustomPrompt="1"/>
          </p:nvPr>
        </p:nvSpPr>
        <p:spPr>
          <a:xfrm>
            <a:off x="831850" y="4245234"/>
            <a:ext cx="10515600" cy="1500187"/>
          </a:xfrm>
        </p:spPr>
        <p:txBody>
          <a:bodyPr anchor="ctr"/>
          <a:lstStyle>
            <a:lvl1pPr marL="0" indent="0">
              <a:buNone/>
              <a:defRPr sz="2400" b="0" i="0">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84843171-9DC1-D745-AA75-59A85EFFCB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Tree>
    <p:extLst>
      <p:ext uri="{BB962C8B-B14F-4D97-AF65-F5344CB8AC3E}">
        <p14:creationId xmlns:p14="http://schemas.microsoft.com/office/powerpoint/2010/main" val="12179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FA46F-BC4B-B34A-A216-68EBB4D4EE3E}"/>
              </a:ext>
            </a:extLst>
          </p:cNvPr>
          <p:cNvSpPr>
            <a:spLocks noGrp="1"/>
          </p:cNvSpPr>
          <p:nvPr>
            <p:ph sz="half" idx="1"/>
          </p:nvPr>
        </p:nvSpPr>
        <p:spPr>
          <a:xfrm>
            <a:off x="838200" y="1825625"/>
            <a:ext cx="5181600" cy="3922032"/>
          </a:xfrm>
        </p:spPr>
        <p:txBody>
          <a:bodyPr/>
          <a:lstStyle>
            <a:lvl1pPr>
              <a:defRPr b="0" i="0">
                <a:solidFill>
                  <a:srgbClr val="1C0840"/>
                </a:solidFill>
                <a:latin typeface="Century Gothic" panose="020B0502020202020204" pitchFamily="34" charset="0"/>
              </a:defRPr>
            </a:lvl1pPr>
            <a:lvl2pPr>
              <a:defRPr b="0" i="0">
                <a:solidFill>
                  <a:srgbClr val="1C0840"/>
                </a:solidFill>
                <a:latin typeface="Century Gothic" panose="020B0502020202020204" pitchFamily="34" charset="0"/>
              </a:defRPr>
            </a:lvl2pPr>
            <a:lvl3pPr>
              <a:defRPr b="0" i="0">
                <a:solidFill>
                  <a:srgbClr val="1C0840"/>
                </a:solidFill>
                <a:latin typeface="Century Gothic" panose="020B0502020202020204" pitchFamily="34" charset="0"/>
              </a:defRPr>
            </a:lvl3pPr>
            <a:lvl4pPr>
              <a:defRPr b="0" i="0">
                <a:solidFill>
                  <a:srgbClr val="1C0840"/>
                </a:solidFill>
                <a:latin typeface="Century Gothic" panose="020B0502020202020204" pitchFamily="34" charset="0"/>
              </a:defRPr>
            </a:lvl4pPr>
            <a:lvl5pPr>
              <a:defRPr b="0" i="0">
                <a:solidFill>
                  <a:srgbClr val="1C0840"/>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2FB44EC-F863-4F48-8EA0-E21259B770AF}"/>
              </a:ext>
            </a:extLst>
          </p:cNvPr>
          <p:cNvSpPr>
            <a:spLocks noGrp="1"/>
          </p:cNvSpPr>
          <p:nvPr>
            <p:ph sz="half" idx="2"/>
          </p:nvPr>
        </p:nvSpPr>
        <p:spPr>
          <a:xfrm>
            <a:off x="6172200" y="1825625"/>
            <a:ext cx="5181600" cy="3922032"/>
          </a:xfrm>
        </p:spPr>
        <p:txBody>
          <a:bodyPr/>
          <a:lstStyle>
            <a:lvl1pPr>
              <a:defRPr b="0" i="0">
                <a:solidFill>
                  <a:srgbClr val="1C0840"/>
                </a:solidFill>
                <a:latin typeface="Century Gothic" panose="020B0502020202020204" pitchFamily="34" charset="0"/>
              </a:defRPr>
            </a:lvl1pPr>
            <a:lvl2pPr>
              <a:defRPr b="0" i="0">
                <a:solidFill>
                  <a:srgbClr val="1C0840"/>
                </a:solidFill>
                <a:latin typeface="Century Gothic" panose="020B0502020202020204" pitchFamily="34" charset="0"/>
              </a:defRPr>
            </a:lvl2pPr>
            <a:lvl3pPr>
              <a:defRPr b="0" i="0">
                <a:solidFill>
                  <a:srgbClr val="1C0840"/>
                </a:solidFill>
                <a:latin typeface="Century Gothic" panose="020B0502020202020204" pitchFamily="34" charset="0"/>
              </a:defRPr>
            </a:lvl3pPr>
            <a:lvl4pPr>
              <a:defRPr b="0" i="0">
                <a:solidFill>
                  <a:srgbClr val="1C0840"/>
                </a:solidFill>
                <a:latin typeface="Century Gothic" panose="020B0502020202020204" pitchFamily="34" charset="0"/>
              </a:defRPr>
            </a:lvl4pPr>
            <a:lvl5pPr>
              <a:defRPr b="0" i="0">
                <a:solidFill>
                  <a:srgbClr val="1C0840"/>
                </a:solidFill>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a:extLst>
              <a:ext uri="{FF2B5EF4-FFF2-40B4-BE49-F238E27FC236}">
                <a16:creationId xmlns:a16="http://schemas.microsoft.com/office/drawing/2014/main" id="{EA2DE115-7042-D00F-0B40-F6716DAC30EB}"/>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
        <p:nvSpPr>
          <p:cNvPr id="2" name="Title Placeholder 1">
            <a:extLst>
              <a:ext uri="{FF2B5EF4-FFF2-40B4-BE49-F238E27FC236}">
                <a16:creationId xmlns:a16="http://schemas.microsoft.com/office/drawing/2014/main" id="{9AFCC024-81D3-0FB8-E852-7BB05ADD141C}"/>
              </a:ext>
            </a:extLst>
          </p:cNvPr>
          <p:cNvSpPr>
            <a:spLocks noGrp="1"/>
          </p:cNvSpPr>
          <p:nvPr>
            <p:ph type="title"/>
          </p:nvPr>
        </p:nvSpPr>
        <p:spPr>
          <a:xfrm>
            <a:off x="661306" y="186612"/>
            <a:ext cx="11530691"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0962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FD79F-6181-B648-A773-EE803CAE4328}"/>
              </a:ext>
            </a:extLst>
          </p:cNvPr>
          <p:cNvSpPr>
            <a:spLocks noGrp="1"/>
          </p:cNvSpPr>
          <p:nvPr>
            <p:ph type="body" idx="1" hasCustomPrompt="1"/>
          </p:nvPr>
        </p:nvSpPr>
        <p:spPr>
          <a:xfrm>
            <a:off x="839788" y="1681163"/>
            <a:ext cx="5157787" cy="823912"/>
          </a:xfrm>
        </p:spPr>
        <p:txBody>
          <a:bodyPr anchor="ctr"/>
          <a:lstStyle>
            <a:lvl1pPr marL="0" indent="0">
              <a:buNone/>
              <a:defRPr sz="2400" b="1">
                <a:solidFill>
                  <a:srgbClr val="1C08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8E1BC5D-5210-564B-A2AA-E1E6F483A64C}"/>
              </a:ext>
            </a:extLst>
          </p:cNvPr>
          <p:cNvSpPr>
            <a:spLocks noGrp="1"/>
          </p:cNvSpPr>
          <p:nvPr>
            <p:ph sz="half" idx="2"/>
          </p:nvPr>
        </p:nvSpPr>
        <p:spPr>
          <a:xfrm>
            <a:off x="839788" y="2505075"/>
            <a:ext cx="5157787" cy="3270574"/>
          </a:xfrm>
        </p:spPr>
        <p:txBody>
          <a:bodyPr/>
          <a:lstStyle>
            <a:lvl1pPr>
              <a:defRPr>
                <a:solidFill>
                  <a:srgbClr val="1C0840"/>
                </a:solidFill>
              </a:defRPr>
            </a:lvl1pPr>
            <a:lvl2pPr>
              <a:defRPr>
                <a:solidFill>
                  <a:srgbClr val="1C0840"/>
                </a:solidFill>
              </a:defRPr>
            </a:lvl2pPr>
            <a:lvl3pPr>
              <a:defRPr>
                <a:solidFill>
                  <a:srgbClr val="1C0840"/>
                </a:solidFill>
              </a:defRPr>
            </a:lvl3pPr>
            <a:lvl4pPr>
              <a:defRPr>
                <a:solidFill>
                  <a:srgbClr val="1C0840"/>
                </a:solidFill>
              </a:defRPr>
            </a:lvl4pPr>
            <a:lvl5pPr>
              <a:defRPr>
                <a:solidFill>
                  <a:srgbClr val="1C08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00826-BC3F-8E4D-8BBB-CD364318A3B3}"/>
              </a:ext>
            </a:extLst>
          </p:cNvPr>
          <p:cNvSpPr>
            <a:spLocks noGrp="1"/>
          </p:cNvSpPr>
          <p:nvPr>
            <p:ph type="body" sz="quarter" idx="3" hasCustomPrompt="1"/>
          </p:nvPr>
        </p:nvSpPr>
        <p:spPr>
          <a:xfrm>
            <a:off x="6172200" y="1681163"/>
            <a:ext cx="5183188" cy="823912"/>
          </a:xfrm>
        </p:spPr>
        <p:txBody>
          <a:bodyPr anchor="ctr"/>
          <a:lstStyle>
            <a:lvl1pPr marL="0" indent="0">
              <a:buNone/>
              <a:defRPr sz="2400" b="1">
                <a:solidFill>
                  <a:srgbClr val="1C08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BB64CF3-6AD7-3643-A2B5-89A996DB24D3}"/>
              </a:ext>
            </a:extLst>
          </p:cNvPr>
          <p:cNvSpPr>
            <a:spLocks noGrp="1"/>
          </p:cNvSpPr>
          <p:nvPr>
            <p:ph sz="quarter" idx="4"/>
          </p:nvPr>
        </p:nvSpPr>
        <p:spPr>
          <a:xfrm>
            <a:off x="6172200" y="2505075"/>
            <a:ext cx="5183188" cy="3270574"/>
          </a:xfrm>
        </p:spPr>
        <p:txBody>
          <a:bodyPr/>
          <a:lstStyle>
            <a:lvl1pPr>
              <a:defRPr>
                <a:solidFill>
                  <a:srgbClr val="1C0840"/>
                </a:solidFill>
              </a:defRPr>
            </a:lvl1pPr>
            <a:lvl2pPr>
              <a:defRPr>
                <a:solidFill>
                  <a:srgbClr val="1C0840"/>
                </a:solidFill>
              </a:defRPr>
            </a:lvl2pPr>
            <a:lvl3pPr>
              <a:defRPr>
                <a:solidFill>
                  <a:srgbClr val="1C0840"/>
                </a:solidFill>
              </a:defRPr>
            </a:lvl3pPr>
            <a:lvl4pPr>
              <a:defRPr>
                <a:solidFill>
                  <a:srgbClr val="1C0840"/>
                </a:solidFill>
              </a:defRPr>
            </a:lvl4pPr>
            <a:lvl5pPr>
              <a:defRPr>
                <a:solidFill>
                  <a:srgbClr val="1C08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E067E22-EC1B-8619-90F8-39B123CE5EEF}"/>
              </a:ext>
            </a:extLst>
          </p:cNvPr>
          <p:cNvSpPr>
            <a:spLocks noGrp="1"/>
          </p:cNvSpPr>
          <p:nvPr>
            <p:ph type="title"/>
          </p:nvPr>
        </p:nvSpPr>
        <p:spPr>
          <a:xfrm>
            <a:off x="677636" y="195633"/>
            <a:ext cx="11514364" cy="963386"/>
          </a:xfrm>
          <a:prstGeom prst="rect">
            <a:avLst/>
          </a:prstGeom>
        </p:spPr>
        <p:txBody>
          <a:bodyPr vert="horz" lIns="91440" tIns="45720" rIns="91440" bIns="45720" rtlCol="0" anchor="ctr">
            <a:normAutofit/>
          </a:bodyPr>
          <a:lstStyle>
            <a:lvl1pPr>
              <a:defRPr sz="4000" b="1" i="0">
                <a:solidFill>
                  <a:srgbClr val="1C0840"/>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E1F7AA36-FD95-880A-E7FE-E693AEF60898}"/>
              </a:ext>
            </a:extLst>
          </p:cNvPr>
          <p:cNvSpPr txBox="1"/>
          <p:nvPr userDrawn="1"/>
        </p:nvSpPr>
        <p:spPr>
          <a:xfrm>
            <a:off x="0" y="0"/>
            <a:ext cx="12192000" cy="186612"/>
          </a:xfrm>
          <a:prstGeom prst="rect">
            <a:avLst/>
          </a:prstGeom>
          <a:solidFill>
            <a:srgbClr val="1C0840"/>
          </a:solidFill>
        </p:spPr>
        <p:txBody>
          <a:bodyPr wrap="square" rtlCol="0">
            <a:spAutoFit/>
          </a:bodyPr>
          <a:lstStyle/>
          <a:p>
            <a:endParaRPr lang="en-GB" dirty="0"/>
          </a:p>
        </p:txBody>
      </p:sp>
    </p:spTree>
    <p:extLst>
      <p:ext uri="{BB962C8B-B14F-4D97-AF65-F5344CB8AC3E}">
        <p14:creationId xmlns:p14="http://schemas.microsoft.com/office/powerpoint/2010/main" val="171479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7F28C6-1F0A-4A51-9CB0-4C9340869219}"/>
              </a:ext>
            </a:extLst>
          </p:cNvPr>
          <p:cNvSpPr txBox="1"/>
          <p:nvPr userDrawn="1"/>
        </p:nvSpPr>
        <p:spPr>
          <a:xfrm>
            <a:off x="0" y="0"/>
            <a:ext cx="12192000" cy="6858000"/>
          </a:xfrm>
          <a:prstGeom prst="rect">
            <a:avLst/>
          </a:prstGeom>
          <a:solidFill>
            <a:srgbClr val="1C0840"/>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11AEEDEC-A6F8-2349-8D58-15B50B5BAE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6106600"/>
            <a:ext cx="1195873" cy="306941"/>
          </a:xfrm>
          <a:prstGeom prst="rect">
            <a:avLst/>
          </a:prstGeom>
        </p:spPr>
      </p:pic>
      <p:sp>
        <p:nvSpPr>
          <p:cNvPr id="2" name="Title 1">
            <a:extLst>
              <a:ext uri="{FF2B5EF4-FFF2-40B4-BE49-F238E27FC236}">
                <a16:creationId xmlns:a16="http://schemas.microsoft.com/office/drawing/2014/main" id="{A83DCB4B-2734-9342-A105-21398386E39B}"/>
              </a:ext>
            </a:extLst>
          </p:cNvPr>
          <p:cNvSpPr>
            <a:spLocks noGrp="1"/>
          </p:cNvSpPr>
          <p:nvPr>
            <p:ph type="title"/>
          </p:nvPr>
        </p:nvSpPr>
        <p:spPr>
          <a:xfrm>
            <a:off x="838200" y="3585775"/>
            <a:ext cx="10515600" cy="908205"/>
          </a:xfrm>
          <a:prstGeom prst="rect">
            <a:avLst/>
          </a:prstGeom>
        </p:spPr>
        <p:txBody>
          <a:bodyPr anchor="ctr">
            <a:normAutofit/>
          </a:bodyPr>
          <a:lstStyle>
            <a:lvl1pPr algn="ctr">
              <a:defRPr sz="5000">
                <a:solidFill>
                  <a:schemeClr val="bg1"/>
                </a:solidFill>
                <a:effectLst/>
                <a:latin typeface="Century Gothic" panose="020B0502020202020204" pitchFamily="34" charset="0"/>
              </a:defRPr>
            </a:lvl1pPr>
          </a:lstStyle>
          <a:p>
            <a:r>
              <a:rPr lang="en-US" dirty="0"/>
              <a:t>Click to edit Master title style</a:t>
            </a:r>
          </a:p>
        </p:txBody>
      </p:sp>
      <p:sp>
        <p:nvSpPr>
          <p:cNvPr id="8" name="Content Placeholder 7">
            <a:extLst>
              <a:ext uri="{FF2B5EF4-FFF2-40B4-BE49-F238E27FC236}">
                <a16:creationId xmlns:a16="http://schemas.microsoft.com/office/drawing/2014/main" id="{0734D99C-7345-8644-8DA4-A542ADA75E14}"/>
              </a:ext>
            </a:extLst>
          </p:cNvPr>
          <p:cNvSpPr>
            <a:spLocks noGrp="1"/>
          </p:cNvSpPr>
          <p:nvPr>
            <p:ph sz="quarter" idx="10" hasCustomPrompt="1"/>
          </p:nvPr>
        </p:nvSpPr>
        <p:spPr>
          <a:xfrm>
            <a:off x="2719388" y="4638035"/>
            <a:ext cx="6494462" cy="1082827"/>
          </a:xfrm>
        </p:spPr>
        <p:txBody>
          <a:bodyPr anchor="ctr"/>
          <a:lstStyle>
            <a:lvl1pPr marL="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1pPr>
            <a:lvl2pPr marL="4572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2pPr>
            <a:lvl3pPr marL="9144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3pPr>
            <a:lvl4pPr marL="13716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4pPr>
            <a:lvl5pPr marL="1828800" indent="0" algn="ctr">
              <a:buNone/>
              <a:defRPr>
                <a:solidFill>
                  <a:schemeClr val="bg1"/>
                </a:solidFill>
                <a:effectLst>
                  <a:outerShdw blurRad="50800" dist="38100" dir="2700000" algn="tl" rotWithShape="0">
                    <a:prstClr val="black">
                      <a:alpha val="10000"/>
                    </a:prstClr>
                  </a:outerShdw>
                </a:effectLst>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06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8.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0DFC8A-5FB8-0B4F-BF47-120D458E1B66}"/>
              </a:ext>
            </a:extLst>
          </p:cNvPr>
          <p:cNvSpPr>
            <a:spLocks noGrp="1"/>
          </p:cNvSpPr>
          <p:nvPr>
            <p:ph type="body" idx="1"/>
          </p:nvPr>
        </p:nvSpPr>
        <p:spPr>
          <a:xfrm>
            <a:off x="127906" y="1368425"/>
            <a:ext cx="12064092" cy="3959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35CE2-2F7A-8A61-0E88-6FFDBD63547D}"/>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b="1" i="0" smtClean="0">
                <a:solidFill>
                  <a:srgbClr val="11284B"/>
                </a:solidFill>
                <a:latin typeface="Century Gothic" panose="020B0502020202020204" pitchFamily="34" charset="0"/>
              </a:rPr>
              <a:pPr/>
              <a:t>‹#›</a:t>
            </a:fld>
            <a:endParaRPr lang="en-US" b="1" i="0" dirty="0">
              <a:solidFill>
                <a:srgbClr val="11284B"/>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BD04500F-C45F-2667-025F-EDC296FEF4D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245125977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71" r:id="rId5"/>
    <p:sldLayoutId id="2147483768" r:id="rId6"/>
    <p:sldLayoutId id="2147483756" r:id="rId7"/>
    <p:sldLayoutId id="2147483757" r:id="rId8"/>
    <p:sldLayoutId id="2147483769" r:id="rId9"/>
    <p:sldLayoutId id="2147483758" r:id="rId10"/>
    <p:sldLayoutId id="2147483759" r:id="rId11"/>
    <p:sldLayoutId id="2147483731" r:id="rId12"/>
    <p:sldLayoutId id="2147483770" r:id="rId13"/>
    <p:sldLayoutId id="2147484145" r:id="rId14"/>
    <p:sldLayoutId id="2147484146" r:id="rId15"/>
    <p:sldLayoutId id="2147484147" r:id="rId16"/>
    <p:sldLayoutId id="2147484148" r:id="rId17"/>
    <p:sldLayoutId id="2147484149" r:id="rId18"/>
  </p:sldLayoutIdLst>
  <p:hf sldNum="0" hdr="0" ftr="0" dt="0"/>
  <p:txStyles>
    <p:titleStyle>
      <a:lvl1pPr algn="l" defTabSz="914400" rtl="0" eaLnBrk="1" latinLnBrk="0" hangingPunct="1">
        <a:lnSpc>
          <a:spcPct val="90000"/>
        </a:lnSpc>
        <a:spcBef>
          <a:spcPct val="0"/>
        </a:spcBef>
        <a:buNone/>
        <a:defRPr sz="4400" b="1" i="0" kern="1200">
          <a:solidFill>
            <a:srgbClr val="11284B"/>
          </a:solidFill>
          <a:latin typeface="Avenir Heavy" panose="02000503020000020003"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0DFC8A-5FB8-0B4F-BF47-120D458E1B66}"/>
              </a:ext>
            </a:extLst>
          </p:cNvPr>
          <p:cNvSpPr>
            <a:spLocks noGrp="1"/>
          </p:cNvSpPr>
          <p:nvPr>
            <p:ph type="body" idx="1"/>
          </p:nvPr>
        </p:nvSpPr>
        <p:spPr>
          <a:xfrm>
            <a:off x="127906" y="1368425"/>
            <a:ext cx="12064092" cy="3959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D4635CE2-2F7A-8A61-0E88-6FFDBD63547D}"/>
              </a:ext>
            </a:extLst>
          </p:cNvPr>
          <p:cNvSpPr txBox="1">
            <a:spLocks/>
          </p:cNvSpPr>
          <p:nvPr userDrawn="1"/>
        </p:nvSpPr>
        <p:spPr>
          <a:xfrm>
            <a:off x="8825204" y="623430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4B99A7"/>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b="1" smtClean="0">
                <a:solidFill>
                  <a:srgbClr val="11284B"/>
                </a:solidFill>
                <a:latin typeface="Century Gothic" panose="020B0502020202020204" pitchFamily="34" charset="0"/>
              </a:rPr>
              <a:pPr/>
              <a:t>‹#›</a:t>
            </a:fld>
            <a:endParaRPr lang="en-US" b="1" dirty="0">
              <a:solidFill>
                <a:srgbClr val="11284B"/>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BD04500F-C45F-2667-025F-EDC296FEF4D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19877" y="6234309"/>
            <a:ext cx="956245" cy="245436"/>
          </a:xfrm>
          <a:prstGeom prst="rect">
            <a:avLst/>
          </a:prstGeom>
        </p:spPr>
      </p:pic>
    </p:spTree>
    <p:extLst>
      <p:ext uri="{BB962C8B-B14F-4D97-AF65-F5344CB8AC3E}">
        <p14:creationId xmlns:p14="http://schemas.microsoft.com/office/powerpoint/2010/main" val="20991257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Lst>
  <p:hf sldNum="0" hdr="0" ftr="0" dt="0"/>
  <p:txStyles>
    <p:titleStyle>
      <a:lvl1pPr algn="l" defTabSz="914400" rtl="0" eaLnBrk="1" latinLnBrk="0" hangingPunct="1">
        <a:lnSpc>
          <a:spcPct val="90000"/>
        </a:lnSpc>
        <a:spcBef>
          <a:spcPct val="0"/>
        </a:spcBef>
        <a:buNone/>
        <a:defRPr sz="4400" b="1" i="0" kern="1200">
          <a:solidFill>
            <a:srgbClr val="11284B"/>
          </a:solidFill>
          <a:latin typeface="Avenir Heavy" panose="02000503020000020003"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ghgprotocol.org/sites/default/files/ghgp/standards_supporting/Diagram%20of%20scopes%20and%20emissions%20across%20the%20value%20chain.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hyperlink" Target="https://aioti.eu/wp-content/uploads/2023/09/AIOTI-Carbon-Footprint-Methodology-Report-Final-R2.0.pdf" TargetMode="Externa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hyperlink" Target="https://aioti.eu/wp-content/uploads/2023/09/AIOTI-Carbon-Footprint-Methodology-Report-Final-R2.0.pd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it.fraunhofer.de/en/tech-hubs/iot-comms/q-bo.html" TargetMode="External"/><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hyperlink" Target="https://ecoinvent.org/database/" TargetMode="External"/><Relationship Id="rId4" Type="http://schemas.openxmlformats.org/officeDocument/2006/relationships/hyperlink" Target="https://sphera.com/product-sustainability-gabi-data-sear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fraunhofer.de" TargetMode="External"/><Relationship Id="rId2" Type="http://schemas.openxmlformats.org/officeDocument/2006/relationships/hyperlink" Target="mailto:Sylvie.couronne@iis.fraunhofer.de"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61.pn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0.jpe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4.xml"/><Relationship Id="rId4" Type="http://schemas.openxmlformats.org/officeDocument/2006/relationships/image" Target="../media/image72.gif"/></Relationships>
</file>

<file path=ppt/slides/_rels/slide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73.png"/><Relationship Id="rId1" Type="http://schemas.openxmlformats.org/officeDocument/2006/relationships/slideLayout" Target="../slideLayouts/slideLayout14.xml"/><Relationship Id="rId5" Type="http://schemas.openxmlformats.org/officeDocument/2006/relationships/image" Target="../media/image75.jpe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0.jpeg"/><Relationship Id="rId1" Type="http://schemas.openxmlformats.org/officeDocument/2006/relationships/slideLayout" Target="../slideLayouts/slideLayout14.xml"/><Relationship Id="rId5" Type="http://schemas.openxmlformats.org/officeDocument/2006/relationships/image" Target="../media/image78.emf"/><Relationship Id="rId4" Type="http://schemas.openxmlformats.org/officeDocument/2006/relationships/image" Target="../media/image77.jpeg"/></Relationships>
</file>

<file path=ppt/slides/_rels/slide45.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0.jpeg"/><Relationship Id="rId1" Type="http://schemas.openxmlformats.org/officeDocument/2006/relationships/slideLayout" Target="../slideLayouts/slideLayout14.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70.jpeg"/><Relationship Id="rId1" Type="http://schemas.openxmlformats.org/officeDocument/2006/relationships/slideLayout" Target="../slideLayouts/slideLayout14.xml"/><Relationship Id="rId4" Type="http://schemas.openxmlformats.org/officeDocument/2006/relationships/image" Target="../media/image85.jpeg"/></Relationships>
</file>

<file path=ppt/slides/_rels/slide4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70.jpeg"/><Relationship Id="rId1" Type="http://schemas.openxmlformats.org/officeDocument/2006/relationships/slideLayout" Target="../slideLayouts/slideLayout14.xml"/><Relationship Id="rId4" Type="http://schemas.openxmlformats.org/officeDocument/2006/relationships/image" Target="../media/image87.jpeg"/></Relationships>
</file>

<file path=ppt/slides/_rels/slide4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s://www.ntnu.edu/employees/lizhen.huang" TargetMode="External"/><Relationship Id="rId7" Type="http://schemas.openxmlformats.org/officeDocument/2006/relationships/image" Target="../media/image59.jpeg"/><Relationship Id="rId2" Type="http://schemas.openxmlformats.org/officeDocument/2006/relationships/hyperlink" Target="mailto:lizhen.huang@ntnu.no" TargetMode="External"/><Relationship Id="rId1" Type="http://schemas.openxmlformats.org/officeDocument/2006/relationships/slideLayout" Target="../slideLayouts/slideLayout5.xml"/><Relationship Id="rId6" Type="http://schemas.openxmlformats.org/officeDocument/2006/relationships/hyperlink" Target="https://www.precycling-project.eu/" TargetMode="External"/><Relationship Id="rId5" Type="http://schemas.openxmlformats.org/officeDocument/2006/relationships/hyperlink" Target="https://spade-horizon.eu/" TargetMode="External"/><Relationship Id="rId4" Type="http://schemas.openxmlformats.org/officeDocument/2006/relationships/hyperlink" Target="https://www.gift-h2020.e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ioti.eu/resources/digital-for-climate-resources/"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itu.int/rec/dologin_pub.asp?lang=e&amp;id=T-REC-L.1480-202212-I!!PDF-E&amp;type=items" TargetMode="External"/><Relationship Id="rId2" Type="http://schemas.openxmlformats.org/officeDocument/2006/relationships/hyperlink" Target="https://aioti.eu/wp-content/uploads/2023/09/AIOTI-Carbon-Footprint-Methodology-Report-Final-R2.0.pdf"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E56630-36AF-6B46-A87C-81957DBA86C3}"/>
              </a:ext>
            </a:extLst>
          </p:cNvPr>
          <p:cNvSpPr>
            <a:spLocks noGrp="1"/>
          </p:cNvSpPr>
          <p:nvPr>
            <p:ph type="ctrTitle"/>
          </p:nvPr>
        </p:nvSpPr>
        <p:spPr>
          <a:xfrm>
            <a:off x="838200" y="3808976"/>
            <a:ext cx="11353800" cy="1965100"/>
          </a:xfrm>
        </p:spPr>
        <p:txBody>
          <a:bodyPr>
            <a:normAutofit/>
          </a:bodyPr>
          <a:lstStyle/>
          <a:p>
            <a:pPr algn="l"/>
            <a:r>
              <a:rPr lang="en-US" sz="4000" dirty="0"/>
              <a:t>Presentation of the Report on IoT and Edge Computing Carbon Footprint Measurement Methodology R2</a:t>
            </a:r>
          </a:p>
        </p:txBody>
      </p:sp>
      <p:sp>
        <p:nvSpPr>
          <p:cNvPr id="7" name="Text Placeholder 3">
            <a:extLst>
              <a:ext uri="{FF2B5EF4-FFF2-40B4-BE49-F238E27FC236}">
                <a16:creationId xmlns:a16="http://schemas.microsoft.com/office/drawing/2014/main" id="{24A077EB-896D-4534-060B-0F1FF4177977}"/>
              </a:ext>
            </a:extLst>
          </p:cNvPr>
          <p:cNvSpPr txBox="1">
            <a:spLocks/>
          </p:cNvSpPr>
          <p:nvPr/>
        </p:nvSpPr>
        <p:spPr>
          <a:xfrm>
            <a:off x="838200" y="3000592"/>
            <a:ext cx="10515600" cy="53371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Wingdings" pitchFamily="2" charset="2"/>
              <a:buChar char="§"/>
              <a:defRPr sz="2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1C0840"/>
                </a:solidFill>
                <a:latin typeface="Century Gothic" panose="020B0502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2400" b="1" dirty="0">
                <a:solidFill>
                  <a:schemeClr val="bg1"/>
                </a:solidFill>
                <a:latin typeface="Century Gothic"/>
              </a:rPr>
              <a:t>Webinar • 7 February 2024</a:t>
            </a:r>
          </a:p>
        </p:txBody>
      </p:sp>
      <p:pic>
        <p:nvPicPr>
          <p:cNvPr id="8" name="Picture 7" descr="Graphical user interface, text, application&#10;&#10;Description automatically generated">
            <a:extLst>
              <a:ext uri="{FF2B5EF4-FFF2-40B4-BE49-F238E27FC236}">
                <a16:creationId xmlns:a16="http://schemas.microsoft.com/office/drawing/2014/main" id="{56D46CA9-2E00-7F2D-0E4E-A3BA513CDB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493639"/>
            <a:ext cx="4533900" cy="1460500"/>
          </a:xfrm>
          <a:prstGeom prst="rect">
            <a:avLst/>
          </a:prstGeom>
        </p:spPr>
      </p:pic>
    </p:spTree>
    <p:extLst>
      <p:ext uri="{BB962C8B-B14F-4D97-AF65-F5344CB8AC3E}">
        <p14:creationId xmlns:p14="http://schemas.microsoft.com/office/powerpoint/2010/main" val="27786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603D62-09C9-3825-24ED-BD0E568E816F}"/>
              </a:ext>
            </a:extLst>
          </p:cNvPr>
          <p:cNvSpPr>
            <a:spLocks noGrp="1"/>
          </p:cNvSpPr>
          <p:nvPr>
            <p:ph type="title"/>
          </p:nvPr>
        </p:nvSpPr>
        <p:spPr>
          <a:xfrm>
            <a:off x="667265" y="180109"/>
            <a:ext cx="11524735" cy="870934"/>
          </a:xfrm>
        </p:spPr>
        <p:txBody>
          <a:bodyPr vert="horz" lIns="91440" tIns="45720" rIns="91440" bIns="45720" rtlCol="0" anchor="ctr">
            <a:normAutofit/>
          </a:bodyPr>
          <a:lstStyle/>
          <a:p>
            <a:r>
              <a:rPr lang="en-US" sz="3600" dirty="0">
                <a:effectLst>
                  <a:outerShdw blurRad="50800" dist="38100" dir="2700000" algn="tl" rotWithShape="0">
                    <a:prstClr val="black">
                      <a:alpha val="40000"/>
                    </a:prstClr>
                  </a:outerShdw>
                </a:effectLst>
                <a:latin typeface="Century Gothic"/>
              </a:rPr>
              <a:t>Table of Content: Key Updates</a:t>
            </a:r>
            <a:endParaRPr lang="pt-BR" sz="3600" dirty="0">
              <a:effectLst>
                <a:outerShdw blurRad="50800" dist="38100" dir="2700000" algn="tl" rotWithShape="0">
                  <a:prstClr val="black">
                    <a:alpha val="40000"/>
                  </a:prstClr>
                </a:outerShdw>
              </a:effectLst>
              <a:latin typeface="Century Gothic"/>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089" y="1143494"/>
            <a:ext cx="3707027" cy="548838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1469" y="1377415"/>
            <a:ext cx="3606176" cy="5254463"/>
          </a:xfrm>
          <a:prstGeom prst="rect">
            <a:avLst/>
          </a:prstGeom>
        </p:spPr>
      </p:pic>
      <p:sp>
        <p:nvSpPr>
          <p:cNvPr id="7" name="Rectangle 6"/>
          <p:cNvSpPr/>
          <p:nvPr/>
        </p:nvSpPr>
        <p:spPr>
          <a:xfrm>
            <a:off x="4521469" y="5480586"/>
            <a:ext cx="3581774" cy="824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6089" y="1451066"/>
            <a:ext cx="3707027" cy="4210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feld 1">
            <a:extLst>
              <a:ext uri="{FF2B5EF4-FFF2-40B4-BE49-F238E27FC236}">
                <a16:creationId xmlns:a16="http://schemas.microsoft.com/office/drawing/2014/main" id="{C11CE612-9056-97A6-407E-0416B84C640D}"/>
              </a:ext>
            </a:extLst>
          </p:cNvPr>
          <p:cNvSpPr txBox="1"/>
          <p:nvPr/>
        </p:nvSpPr>
        <p:spPr>
          <a:xfrm>
            <a:off x="8190902" y="1301319"/>
            <a:ext cx="4001098"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C0840"/>
                </a:solidFill>
                <a:latin typeface="Century Gothic" panose="020B0502020202020204" pitchFamily="34" charset="0"/>
              </a:rPr>
              <a:t>Scope</a:t>
            </a:r>
            <a:endParaRPr lang="en-US" b="1" dirty="0">
              <a:solidFill>
                <a:srgbClr val="1C0840"/>
              </a:solidFill>
              <a:latin typeface="Century Gothic" panose="020B0502020202020204" pitchFamily="34" charset="0"/>
              <a:ea typeface="Calibri"/>
              <a:cs typeface="Calibri"/>
            </a:endParaRPr>
          </a:p>
          <a:p>
            <a:endParaRPr lang="en-US" sz="1400" b="1" dirty="0">
              <a:solidFill>
                <a:srgbClr val="1C0840"/>
              </a:solidFill>
              <a:latin typeface="Century Gothic" panose="020B0502020202020204" pitchFamily="34" charset="0"/>
              <a:ea typeface="Calibri"/>
              <a:cs typeface="Calibri"/>
            </a:endParaRPr>
          </a:p>
          <a:p>
            <a:pPr marL="285750" indent="-285750" algn="just">
              <a:buFont typeface="Wingdings" pitchFamily="2" charset="2"/>
              <a:buChar char="§"/>
            </a:pPr>
            <a:r>
              <a:rPr lang="en-US" sz="1600" dirty="0">
                <a:solidFill>
                  <a:srgbClr val="1C0840"/>
                </a:solidFill>
                <a:latin typeface="Century Gothic" panose="020B0502020202020204" pitchFamily="34" charset="0"/>
                <a:ea typeface="Calibri"/>
                <a:cs typeface="Calibri"/>
              </a:rPr>
              <a:t>This Report focused on (1) providing guidelines and a methodology to IoT and Edge Computing technologies and services stakeholders on making informed choices on how to assess the carbon footprint of solutions and services they use, and to as well (2) to measure how these methodologies support carbon footprint reduction of their use</a:t>
            </a:r>
            <a:endParaRPr lang="en-US" dirty="0">
              <a:solidFill>
                <a:srgbClr val="1C0840"/>
              </a:solidFill>
              <a:latin typeface="Century Gothic" panose="020B0502020202020204" pitchFamily="34" charset="0"/>
              <a:ea typeface="Calibri" panose="020F0502020204030204"/>
              <a:cs typeface="Calibri" panose="020F0502020204030204"/>
            </a:endParaRPr>
          </a:p>
          <a:p>
            <a:pPr algn="ctr"/>
            <a:endParaRPr lang="en-US" sz="1400" dirty="0">
              <a:solidFill>
                <a:srgbClr val="1C0840"/>
              </a:solidFill>
              <a:latin typeface="Century Gothic" panose="020B0502020202020204" pitchFamily="34" charset="0"/>
            </a:endParaRPr>
          </a:p>
          <a:p>
            <a:pPr algn="ctr"/>
            <a:endParaRPr lang="en-US" sz="1400" dirty="0">
              <a:solidFill>
                <a:srgbClr val="1C0840"/>
              </a:solidFill>
              <a:latin typeface="Century Gothic" panose="020B0502020202020204" pitchFamily="34" charset="0"/>
            </a:endParaRPr>
          </a:p>
        </p:txBody>
      </p:sp>
    </p:spTree>
    <p:extLst>
      <p:ext uri="{BB962C8B-B14F-4D97-AF65-F5344CB8AC3E}">
        <p14:creationId xmlns:p14="http://schemas.microsoft.com/office/powerpoint/2010/main" val="273923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01778098" descr="Diagram, shape&#10;&#10;Description automatically generated">
            <a:extLst>
              <a:ext uri="{FF2B5EF4-FFF2-40B4-BE49-F238E27FC236}">
                <a16:creationId xmlns:a16="http://schemas.microsoft.com/office/drawing/2014/main" id="{CE1225B6-6B50-EC67-9634-40FF3DEE0F8D}"/>
              </a:ext>
            </a:extLst>
          </p:cNvPr>
          <p:cNvPicPr/>
          <p:nvPr/>
        </p:nvPicPr>
        <p:blipFill>
          <a:blip r:embed="rId3" cstate="email">
            <a:extLst>
              <a:ext uri="{28A0092B-C50C-407E-A947-70E740481C1C}">
                <a14:useLocalDpi xmlns:a14="http://schemas.microsoft.com/office/drawing/2010/main"/>
              </a:ext>
            </a:extLst>
          </a:blip>
          <a:stretch>
            <a:fillRect/>
          </a:stretch>
        </p:blipFill>
        <p:spPr>
          <a:xfrm>
            <a:off x="5248078" y="1209854"/>
            <a:ext cx="6794740" cy="4700752"/>
          </a:xfrm>
          <a:prstGeom prst="rect">
            <a:avLst/>
          </a:prstGeom>
        </p:spPr>
      </p:pic>
      <p:sp>
        <p:nvSpPr>
          <p:cNvPr id="6" name="Rechteck 2">
            <a:extLst>
              <a:ext uri="{FF2B5EF4-FFF2-40B4-BE49-F238E27FC236}">
                <a16:creationId xmlns:a16="http://schemas.microsoft.com/office/drawing/2014/main" id="{0F1C8D33-3AF3-FA55-6ABA-2AD07888C7CD}"/>
              </a:ext>
            </a:extLst>
          </p:cNvPr>
          <p:cNvSpPr/>
          <p:nvPr/>
        </p:nvSpPr>
        <p:spPr>
          <a:xfrm>
            <a:off x="5181600" y="6077705"/>
            <a:ext cx="6096000" cy="246221"/>
          </a:xfrm>
          <a:prstGeom prst="rect">
            <a:avLst/>
          </a:prstGeom>
        </p:spPr>
        <p:txBody>
          <a:bodyPr>
            <a:spAutoFit/>
          </a:bodyPr>
          <a:lstStyle/>
          <a:p>
            <a:pPr defTabSz="914400"/>
            <a:r>
              <a:rPr lang="en-GB" sz="1000" b="1" dirty="0">
                <a:solidFill>
                  <a:srgbClr val="1C0840"/>
                </a:solidFill>
                <a:latin typeface="Century Gothic" panose="020B0502020202020204" pitchFamily="34" charset="0"/>
                <a:ea typeface="Calibri" panose="020F0502020204030204" pitchFamily="34" charset="0"/>
                <a:cs typeface="Times New Roman" panose="02020603050405020304" pitchFamily="18" charset="0"/>
              </a:rPr>
              <a:t>Overview of GHG Protocol scopes and emissions across the value chain, Source: </a:t>
            </a:r>
            <a:r>
              <a:rPr lang="en-GB" sz="1000" b="1" u="sng" dirty="0">
                <a:solidFill>
                  <a:srgbClr val="0070C0"/>
                </a:solidFill>
                <a:latin typeface="Century Gothic" panose="020B0502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GHG Protocol</a:t>
            </a:r>
            <a:endParaRPr lang="de-DE" sz="1000" dirty="0">
              <a:solidFill>
                <a:srgbClr val="0070C0"/>
              </a:solidFill>
            </a:endParaRPr>
          </a:p>
        </p:txBody>
      </p:sp>
      <p:sp>
        <p:nvSpPr>
          <p:cNvPr id="7" name="Title 2">
            <a:extLst>
              <a:ext uri="{FF2B5EF4-FFF2-40B4-BE49-F238E27FC236}">
                <a16:creationId xmlns:a16="http://schemas.microsoft.com/office/drawing/2014/main" id="{AE3AD359-DE7F-604E-EB05-6B9F66293DB5}"/>
              </a:ext>
            </a:extLst>
          </p:cNvPr>
          <p:cNvSpPr txBox="1">
            <a:spLocks/>
          </p:cNvSpPr>
          <p:nvPr/>
        </p:nvSpPr>
        <p:spPr>
          <a:xfrm>
            <a:off x="346956" y="285240"/>
            <a:ext cx="11845044" cy="614411"/>
          </a:xfrm>
        </p:spPr>
        <p:txBody>
          <a:bodyPr>
            <a:noAutofit/>
          </a:bodyPr>
          <a:lstStyle>
            <a:lvl1pPr algn="l" defTabSz="914400" rtl="0" eaLnBrk="1" latinLnBrk="0" hangingPunct="1">
              <a:lnSpc>
                <a:spcPct val="90000"/>
              </a:lnSpc>
              <a:spcBef>
                <a:spcPct val="0"/>
              </a:spcBef>
              <a:buNone/>
              <a:defRPr sz="4400" b="1" i="0" kern="1200">
                <a:solidFill>
                  <a:srgbClr val="11284B"/>
                </a:solidFill>
                <a:latin typeface="Avenir Heavy" panose="02000503020000020003" pitchFamily="2" charset="0"/>
                <a:ea typeface="Helvetica Neue Medium" panose="02000503000000020004" pitchFamily="2" charset="0"/>
                <a:cs typeface="Helvetica Neue Medium" panose="02000503000000020004" pitchFamily="2" charset="0"/>
              </a:defRPr>
            </a:lvl1pPr>
          </a:lstStyle>
          <a:p>
            <a:r>
              <a:rPr lang="en-GB" sz="3200" dirty="0">
                <a:solidFill>
                  <a:srgbClr val="1C0840"/>
                </a:solidFill>
                <a:effectLst>
                  <a:outerShdw blurRad="50800" dist="38100" dir="5400000" algn="t" rotWithShape="0">
                    <a:prstClr val="black">
                      <a:alpha val="40000"/>
                    </a:prstClr>
                  </a:outerShdw>
                </a:effectLst>
                <a:latin typeface="Century Gothic" panose="020B0502020202020204" pitchFamily="34" charset="0"/>
              </a:rPr>
              <a:t>Concepts (Section 3.1.3): Science Based Targets - SBT</a:t>
            </a:r>
            <a:endParaRPr lang="aa-ET" sz="3200" dirty="0">
              <a:solidFill>
                <a:srgbClr val="1C0840"/>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2" name="Textfeld 6">
            <a:extLst>
              <a:ext uri="{FF2B5EF4-FFF2-40B4-BE49-F238E27FC236}">
                <a16:creationId xmlns:a16="http://schemas.microsoft.com/office/drawing/2014/main" id="{AB24E027-A074-A9F1-FD02-07511C73F716}"/>
              </a:ext>
            </a:extLst>
          </p:cNvPr>
          <p:cNvSpPr txBox="1"/>
          <p:nvPr/>
        </p:nvSpPr>
        <p:spPr>
          <a:xfrm>
            <a:off x="149183" y="1366426"/>
            <a:ext cx="5098896" cy="4677819"/>
          </a:xfrm>
          <a:prstGeom prst="rect">
            <a:avLst/>
          </a:prstGeom>
          <a:noFill/>
        </p:spPr>
        <p:txBody>
          <a:bodyPr wrap="square" rtlCol="0">
            <a:spAutoFit/>
          </a:bodyPr>
          <a:lstStyle/>
          <a:p>
            <a:pPr algn="just">
              <a:spcAft>
                <a:spcPts val="600"/>
              </a:spcAft>
            </a:pPr>
            <a:r>
              <a:rPr lang="en-GB" b="1" dirty="0">
                <a:solidFill>
                  <a:srgbClr val="1C0840"/>
                </a:solidFill>
                <a:latin typeface="Century Gothic" panose="020B0502020202020204" pitchFamily="34" charset="0"/>
              </a:rPr>
              <a:t>Science Based Targets Initiative</a:t>
            </a:r>
            <a:r>
              <a:rPr lang="en-GB" dirty="0">
                <a:solidFill>
                  <a:srgbClr val="1C0840"/>
                </a:solidFill>
                <a:latin typeface="Century Gothic" panose="020B0502020202020204" pitchFamily="34" charset="0"/>
              </a:rPr>
              <a:t>: </a:t>
            </a:r>
          </a:p>
          <a:p>
            <a:pPr marL="285750" indent="-285750" algn="just">
              <a:spcAft>
                <a:spcPts val="600"/>
              </a:spcAft>
              <a:buFont typeface="Wingdings" pitchFamily="2" charset="2"/>
              <a:buChar char="§"/>
            </a:pPr>
            <a:r>
              <a:rPr lang="en-GB" dirty="0">
                <a:solidFill>
                  <a:srgbClr val="1C0840"/>
                </a:solidFill>
                <a:latin typeface="Century Gothic" panose="020B0502020202020204" pitchFamily="34" charset="0"/>
              </a:rPr>
              <a:t>Established in 2015</a:t>
            </a:r>
          </a:p>
          <a:p>
            <a:pPr marL="285750" indent="-285750" algn="just">
              <a:spcAft>
                <a:spcPts val="600"/>
              </a:spcAft>
              <a:buFont typeface="Wingdings" pitchFamily="2" charset="2"/>
              <a:buChar char="§"/>
            </a:pPr>
            <a:r>
              <a:rPr lang="en-GB" dirty="0">
                <a:solidFill>
                  <a:srgbClr val="1C0840"/>
                </a:solidFill>
                <a:latin typeface="Century Gothic" panose="020B0502020202020204" pitchFamily="34" charset="0"/>
              </a:rPr>
              <a:t>Sets emission reduction targets in line with Paris Agreement goals</a:t>
            </a:r>
          </a:p>
          <a:p>
            <a:pPr marL="285750" indent="-285750" algn="just">
              <a:spcAft>
                <a:spcPts val="600"/>
              </a:spcAft>
              <a:buFont typeface="Wingdings" pitchFamily="2" charset="2"/>
              <a:buChar char="§"/>
            </a:pPr>
            <a:r>
              <a:rPr lang="en-GB" dirty="0">
                <a:solidFill>
                  <a:srgbClr val="1C0840"/>
                </a:solidFill>
                <a:latin typeface="Century Gothic" panose="020B0502020202020204" pitchFamily="34" charset="0"/>
              </a:rPr>
              <a:t>Developed and launched the world's first </a:t>
            </a:r>
            <a:r>
              <a:rPr lang="en-GB" dirty="0">
                <a:solidFill>
                  <a:srgbClr val="1C0840"/>
                </a:solidFill>
                <a:effectLst>
                  <a:outerShdw blurRad="38100" dist="38100" dir="2700000" algn="tl">
                    <a:srgbClr val="000000">
                      <a:alpha val="43137"/>
                    </a:srgbClr>
                  </a:outerShdw>
                </a:effectLst>
                <a:latin typeface="Century Gothic" panose="020B0502020202020204" pitchFamily="34" charset="0"/>
              </a:rPr>
              <a:t>Net Zero </a:t>
            </a:r>
            <a:r>
              <a:rPr lang="en-GB" dirty="0">
                <a:solidFill>
                  <a:srgbClr val="1C0840"/>
                </a:solidFill>
                <a:latin typeface="Century Gothic" panose="020B0502020202020204" pitchFamily="34" charset="0"/>
              </a:rPr>
              <a:t>standard</a:t>
            </a:r>
          </a:p>
          <a:p>
            <a:pPr marL="285750" indent="-285750" algn="just">
              <a:spcAft>
                <a:spcPts val="600"/>
              </a:spcAft>
              <a:buFont typeface="Arial" panose="020B0604020202020204" pitchFamily="34" charset="0"/>
              <a:buChar char="•"/>
            </a:pPr>
            <a:endParaRPr lang="en-GB" dirty="0">
              <a:solidFill>
                <a:srgbClr val="1C0840"/>
              </a:solidFill>
              <a:latin typeface="Century Gothic" panose="020B0502020202020204" pitchFamily="34" charset="0"/>
            </a:endParaRPr>
          </a:p>
          <a:p>
            <a:pPr marL="285750" indent="-285750" algn="just">
              <a:lnSpc>
                <a:spcPct val="110000"/>
              </a:lnSpc>
              <a:spcAft>
                <a:spcPts val="600"/>
              </a:spcAft>
              <a:buFont typeface="Wingdings" panose="05000000000000000000" pitchFamily="2" charset="2"/>
              <a:buChar char=""/>
            </a:pPr>
            <a:r>
              <a:rPr lang="en-GB" b="1" dirty="0">
                <a:solidFill>
                  <a:srgbClr val="4CC1A8"/>
                </a:solidFill>
                <a:latin typeface="Century Gothic" panose="020B0502020202020204" pitchFamily="34" charset="0"/>
              </a:rPr>
              <a:t>Scope 1</a:t>
            </a:r>
            <a:r>
              <a:rPr lang="en-GB" dirty="0">
                <a:solidFill>
                  <a:srgbClr val="1C0840"/>
                </a:solidFill>
                <a:latin typeface="Century Gothic" panose="020B0502020202020204" pitchFamily="34" charset="0"/>
              </a:rPr>
              <a:t> </a:t>
            </a:r>
            <a:r>
              <a:rPr lang="en-GB" dirty="0">
                <a:solidFill>
                  <a:srgbClr val="08173E"/>
                </a:solidFill>
                <a:latin typeface="Century Gothic" panose="020B0502020202020204" pitchFamily="34" charset="0"/>
              </a:rPr>
              <a:t>= the emissions from owned or operated assets</a:t>
            </a:r>
          </a:p>
          <a:p>
            <a:pPr marL="285750" indent="-285750" algn="just">
              <a:lnSpc>
                <a:spcPct val="110000"/>
              </a:lnSpc>
              <a:spcAft>
                <a:spcPts val="600"/>
              </a:spcAft>
              <a:buFont typeface="Wingdings" panose="05000000000000000000" pitchFamily="2" charset="2"/>
              <a:buChar char=""/>
            </a:pPr>
            <a:r>
              <a:rPr lang="en-GB" b="1" dirty="0">
                <a:solidFill>
                  <a:srgbClr val="D8D9DC">
                    <a:lumMod val="50000"/>
                  </a:srgbClr>
                </a:solidFill>
                <a:latin typeface="Century Gothic" panose="020B0502020202020204" pitchFamily="34" charset="0"/>
              </a:rPr>
              <a:t>Scope 2</a:t>
            </a:r>
            <a:r>
              <a:rPr lang="en-GB" dirty="0">
                <a:solidFill>
                  <a:srgbClr val="1C0840"/>
                </a:solidFill>
                <a:latin typeface="Century Gothic" panose="020B0502020202020204" pitchFamily="34" charset="0"/>
              </a:rPr>
              <a:t> </a:t>
            </a:r>
            <a:r>
              <a:rPr lang="en-GB" dirty="0">
                <a:solidFill>
                  <a:srgbClr val="08173E"/>
                </a:solidFill>
                <a:latin typeface="Century Gothic" panose="020B0502020202020204" pitchFamily="34" charset="0"/>
              </a:rPr>
              <a:t>= the emissions from purchased energy</a:t>
            </a:r>
          </a:p>
          <a:p>
            <a:pPr marL="285750" indent="-285750" algn="just">
              <a:lnSpc>
                <a:spcPct val="110000"/>
              </a:lnSpc>
              <a:spcAft>
                <a:spcPts val="600"/>
              </a:spcAft>
              <a:buFont typeface="Wingdings" panose="05000000000000000000" pitchFamily="2" charset="2"/>
              <a:buChar char=""/>
            </a:pPr>
            <a:r>
              <a:rPr lang="en-GB" b="1" dirty="0">
                <a:solidFill>
                  <a:srgbClr val="8971E1"/>
                </a:solidFill>
                <a:latin typeface="Century Gothic" panose="020B0502020202020204" pitchFamily="34" charset="0"/>
              </a:rPr>
              <a:t>Scope 3</a:t>
            </a:r>
            <a:r>
              <a:rPr lang="en-GB" dirty="0">
                <a:solidFill>
                  <a:srgbClr val="1C0840"/>
                </a:solidFill>
                <a:latin typeface="Century Gothic" panose="020B0502020202020204" pitchFamily="34" charset="0"/>
              </a:rPr>
              <a:t> </a:t>
            </a:r>
            <a:r>
              <a:rPr lang="en-GB" dirty="0">
                <a:solidFill>
                  <a:srgbClr val="08173E"/>
                </a:solidFill>
                <a:latin typeface="Century Gothic" panose="020B0502020202020204" pitchFamily="34" charset="0"/>
              </a:rPr>
              <a:t>= the emissions from everything else (suppliers, distributors, product use, etc.)</a:t>
            </a:r>
          </a:p>
        </p:txBody>
      </p:sp>
      <p:sp>
        <p:nvSpPr>
          <p:cNvPr id="3" name="Abgerundetes Rechteck 2"/>
          <p:cNvSpPr/>
          <p:nvPr/>
        </p:nvSpPr>
        <p:spPr>
          <a:xfrm>
            <a:off x="149183" y="3544478"/>
            <a:ext cx="5214669" cy="2533227"/>
          </a:xfrm>
          <a:prstGeom prst="roundRect">
            <a:avLst/>
          </a:prstGeom>
          <a:noFill/>
          <a:ln>
            <a:solidFill>
              <a:schemeClr val="bg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64742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42C83D7-BDB9-5C0E-09A5-B4F27159B6F4}"/>
              </a:ext>
            </a:extLst>
          </p:cNvPr>
          <p:cNvSpPr txBox="1">
            <a:spLocks/>
          </p:cNvSpPr>
          <p:nvPr/>
        </p:nvSpPr>
        <p:spPr>
          <a:xfrm>
            <a:off x="441262" y="1865506"/>
            <a:ext cx="4040915" cy="41337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marL="285750" indent="-285750">
              <a:lnSpc>
                <a:spcPct val="150000"/>
              </a:lnSpc>
              <a:buFont typeface="Wingdings" panose="05000000000000000000" pitchFamily="2" charset="2"/>
              <a:buChar char="§"/>
            </a:pPr>
            <a:endParaRPr lang="de-DE" sz="1800" dirty="0">
              <a:solidFill>
                <a:srgbClr val="014176"/>
              </a:solidFill>
              <a:latin typeface="Poppins Medium"/>
            </a:endParaRPr>
          </a:p>
        </p:txBody>
      </p:sp>
      <p:sp>
        <p:nvSpPr>
          <p:cNvPr id="14" name="Titel 2">
            <a:extLst>
              <a:ext uri="{FF2B5EF4-FFF2-40B4-BE49-F238E27FC236}">
                <a16:creationId xmlns:a16="http://schemas.microsoft.com/office/drawing/2014/main" id="{7D8714DE-F631-35C5-4CAF-E9E987BC6E13}"/>
              </a:ext>
            </a:extLst>
          </p:cNvPr>
          <p:cNvSpPr>
            <a:spLocks noGrp="1"/>
          </p:cNvSpPr>
          <p:nvPr>
            <p:ph type="title"/>
          </p:nvPr>
        </p:nvSpPr>
        <p:spPr>
          <a:xfrm>
            <a:off x="657365" y="186612"/>
            <a:ext cx="11534633" cy="963386"/>
          </a:xfrm>
        </p:spPr>
        <p:txBody>
          <a:bodyPr>
            <a:noAutofit/>
          </a:bodyPr>
          <a:lstStyle/>
          <a:p>
            <a:r>
              <a:rPr lang="en-GB" sz="3200" dirty="0"/>
              <a:t>Concepts (Section 6.4.1): Life Cycle Assessment (LCA)</a:t>
            </a:r>
            <a:br>
              <a:rPr lang="en-GB" sz="3200" dirty="0"/>
            </a:br>
            <a:r>
              <a:rPr lang="en-GB" sz="3200" dirty="0"/>
              <a:t>Carbon Footprint measurement method – Scope 3</a:t>
            </a:r>
          </a:p>
        </p:txBody>
      </p:sp>
      <p:sp>
        <p:nvSpPr>
          <p:cNvPr id="2" name="Textfeld 1">
            <a:extLst>
              <a:ext uri="{FF2B5EF4-FFF2-40B4-BE49-F238E27FC236}">
                <a16:creationId xmlns:a16="http://schemas.microsoft.com/office/drawing/2014/main" id="{B8D5B486-0007-F55F-1BC6-19D0BE7C5BA6}"/>
              </a:ext>
            </a:extLst>
          </p:cNvPr>
          <p:cNvSpPr txBox="1"/>
          <p:nvPr/>
        </p:nvSpPr>
        <p:spPr>
          <a:xfrm>
            <a:off x="824901" y="1621050"/>
            <a:ext cx="792580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8173E"/>
                </a:solidFill>
                <a:latin typeface="Century Gothic" panose="020B0502020202020204" pitchFamily="34" charset="0"/>
              </a:rPr>
              <a:t>Life Cycle Phases</a:t>
            </a:r>
          </a:p>
        </p:txBody>
      </p:sp>
      <p:sp>
        <p:nvSpPr>
          <p:cNvPr id="42" name="TextBox 2"/>
          <p:cNvSpPr txBox="1"/>
          <p:nvPr/>
        </p:nvSpPr>
        <p:spPr>
          <a:xfrm>
            <a:off x="1744823" y="6151992"/>
            <a:ext cx="9518533" cy="246221"/>
          </a:xfrm>
          <a:prstGeom prst="rect">
            <a:avLst/>
          </a:prstGeom>
          <a:noFill/>
        </p:spPr>
        <p:txBody>
          <a:bodyPr wrap="square" rtlCol="0">
            <a:spAutoFit/>
          </a:bodyPr>
          <a:lstStyle/>
          <a:p>
            <a:r>
              <a:rPr lang="en-US" sz="1000" b="1" i="1" dirty="0">
                <a:solidFill>
                  <a:srgbClr val="1C0840"/>
                </a:solidFill>
                <a:latin typeface="Century Gothic" panose="020B0502020202020204" pitchFamily="34" charset="0"/>
              </a:rPr>
              <a:t>Source:</a:t>
            </a:r>
            <a:r>
              <a:rPr lang="en-US" sz="1000" dirty="0">
                <a:solidFill>
                  <a:srgbClr val="1C0840"/>
                </a:solidFill>
                <a:latin typeface="Century Gothic" panose="020B0502020202020204" pitchFamily="34" charset="0"/>
              </a:rPr>
              <a:t> </a:t>
            </a:r>
            <a:r>
              <a:rPr lang="en-US" sz="1000" i="1" dirty="0">
                <a:solidFill>
                  <a:srgbClr val="1C0840"/>
                </a:solidFill>
                <a:latin typeface="Century Gothic" panose="020B0502020202020204" pitchFamily="34" charset="0"/>
              </a:rPr>
              <a:t>based on Journal of Cleaner Production 277:123741, August 2020, “Circular business models: A review”, DOI:10.1016/j.jclepro.2020.123741</a:t>
            </a:r>
          </a:p>
        </p:txBody>
      </p:sp>
      <p:sp>
        <p:nvSpPr>
          <p:cNvPr id="4" name="Textfeld 3"/>
          <p:cNvSpPr txBox="1"/>
          <p:nvPr/>
        </p:nvSpPr>
        <p:spPr>
          <a:xfrm>
            <a:off x="9091469" y="1677980"/>
            <a:ext cx="3100529" cy="24622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GB" sz="2800" b="1">
                <a:solidFill>
                  <a:srgbClr val="1C0840"/>
                </a:solidFill>
                <a:latin typeface="Century Gothic" panose="020B0502020202020204" pitchFamily="34" charset="0"/>
              </a:rPr>
              <a:t>LCA phases</a:t>
            </a:r>
          </a:p>
          <a:p>
            <a:endParaRPr lang="en-GB">
              <a:solidFill>
                <a:srgbClr val="1C0840"/>
              </a:solidFill>
              <a:latin typeface="Century Gothic" panose="020B0502020202020204" pitchFamily="34" charset="0"/>
            </a:endParaRPr>
          </a:p>
          <a:p>
            <a:r>
              <a:rPr lang="en-GB">
                <a:solidFill>
                  <a:srgbClr val="1C0840"/>
                </a:solidFill>
                <a:latin typeface="Century Gothic" panose="020B0502020202020204" pitchFamily="34" charset="0"/>
              </a:rPr>
              <a:t>1) Goal and Scope</a:t>
            </a:r>
          </a:p>
          <a:p>
            <a:r>
              <a:rPr lang="en-GB">
                <a:solidFill>
                  <a:srgbClr val="1C0840"/>
                </a:solidFill>
                <a:latin typeface="Century Gothic" panose="020B0502020202020204" pitchFamily="34" charset="0"/>
              </a:rPr>
              <a:t>2) LC Inventory Analysis</a:t>
            </a:r>
          </a:p>
          <a:p>
            <a:r>
              <a:rPr lang="en-GB">
                <a:solidFill>
                  <a:srgbClr val="1C0840"/>
                </a:solidFill>
                <a:latin typeface="Century Gothic" panose="020B0502020202020204" pitchFamily="34" charset="0"/>
              </a:rPr>
              <a:t>3) LC Impact Assessment</a:t>
            </a:r>
          </a:p>
          <a:p>
            <a:r>
              <a:rPr lang="en-GB">
                <a:solidFill>
                  <a:srgbClr val="1C0840"/>
                </a:solidFill>
                <a:latin typeface="Century Gothic" panose="020B0502020202020204" pitchFamily="34" charset="0"/>
              </a:rPr>
              <a:t>4) Interpretation of results</a:t>
            </a:r>
          </a:p>
          <a:p>
            <a:endParaRPr lang="en-GB">
              <a:solidFill>
                <a:srgbClr val="1C0840"/>
              </a:solidFill>
              <a:latin typeface="Century Gothic" panose="020B0502020202020204" pitchFamily="34" charset="0"/>
            </a:endParaRPr>
          </a:p>
          <a:p>
            <a:r>
              <a:rPr lang="en-GB">
                <a:solidFill>
                  <a:srgbClr val="1C0840"/>
                </a:solidFill>
                <a:latin typeface="Century Gothic" panose="020B0502020202020204" pitchFamily="34" charset="0"/>
              </a:rPr>
              <a:t>ISO Standard 14040/14044</a:t>
            </a:r>
          </a:p>
        </p:txBody>
      </p:sp>
      <p:pic>
        <p:nvPicPr>
          <p:cNvPr id="43" name="Grafik 1"/>
          <p:cNvPicPr/>
          <p:nvPr/>
        </p:nvPicPr>
        <p:blipFill>
          <a:blip r:embed="rId3" cstate="email">
            <a:extLst>
              <a:ext uri="{28A0092B-C50C-407E-A947-70E740481C1C}">
                <a14:useLocalDpi xmlns:a14="http://schemas.microsoft.com/office/drawing/2010/main"/>
              </a:ext>
            </a:extLst>
          </a:blip>
          <a:stretch>
            <a:fillRect/>
          </a:stretch>
        </p:blipFill>
        <p:spPr>
          <a:xfrm>
            <a:off x="1097409" y="2554923"/>
            <a:ext cx="7118439" cy="3170541"/>
          </a:xfrm>
          <a:prstGeom prst="rect">
            <a:avLst/>
          </a:prstGeom>
        </p:spPr>
      </p:pic>
    </p:spTree>
    <p:extLst>
      <p:ext uri="{BB962C8B-B14F-4D97-AF65-F5344CB8AC3E}">
        <p14:creationId xmlns:p14="http://schemas.microsoft.com/office/powerpoint/2010/main" val="325650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1" y="280238"/>
            <a:ext cx="12018819" cy="963386"/>
          </a:xfrm>
        </p:spPr>
        <p:txBody>
          <a:bodyPr>
            <a:normAutofit/>
          </a:bodyPr>
          <a:lstStyle/>
          <a:p>
            <a:r>
              <a:rPr lang="en-GB" sz="2800" dirty="0">
                <a:ea typeface="Century Gothic" panose="020B0502020202020204" pitchFamily="34" charset="0"/>
                <a:cs typeface="Century Gothic" panose="020B0502020202020204" pitchFamily="34" charset="0"/>
              </a:rPr>
              <a:t>Section 6.4.3.1: AIOTI input on total avoided carbon emissions in vertical sectors, when applying ICT for non recycled products</a:t>
            </a:r>
            <a:endParaRPr lang="en-US" sz="2800" dirty="0"/>
          </a:p>
        </p:txBody>
      </p:sp>
      <p:sp>
        <p:nvSpPr>
          <p:cNvPr id="7" name="TextBox 6"/>
          <p:cNvSpPr txBox="1"/>
          <p:nvPr/>
        </p:nvSpPr>
        <p:spPr>
          <a:xfrm>
            <a:off x="173181" y="6512153"/>
            <a:ext cx="6947736" cy="415498"/>
          </a:xfrm>
          <a:prstGeom prst="rect">
            <a:avLst/>
          </a:prstGeom>
          <a:noFill/>
        </p:spPr>
        <p:txBody>
          <a:bodyPr wrap="none" rtlCol="0">
            <a:spAutoFit/>
          </a:bodyPr>
          <a:lstStyle/>
          <a:p>
            <a:r>
              <a:rPr lang="en-US" sz="1200" b="1" i="1" dirty="0">
                <a:solidFill>
                  <a:srgbClr val="1C0840"/>
                </a:solidFill>
                <a:latin typeface="Century Gothic" panose="020B0502020202020204" pitchFamily="34" charset="0"/>
              </a:rPr>
              <a:t>Source</a:t>
            </a:r>
            <a:r>
              <a:rPr lang="en-US" sz="1200" i="1" dirty="0">
                <a:solidFill>
                  <a:srgbClr val="1C0840"/>
                </a:solidFill>
                <a:latin typeface="Century Gothic" panose="020B0502020202020204" pitchFamily="34" charset="0"/>
              </a:rPr>
              <a:t>: </a:t>
            </a:r>
            <a:r>
              <a:rPr lang="en-US" sz="900" i="1" dirty="0">
                <a:solidFill>
                  <a:srgbClr val="1C0840"/>
                </a:solidFill>
                <a:latin typeface="Century Gothic" panose="020B0502020202020204" pitchFamily="34" charset="0"/>
              </a:rPr>
              <a:t>AIOTI: </a:t>
            </a:r>
            <a:r>
              <a:rPr lang="en-US" sz="900" i="1" dirty="0">
                <a:solidFill>
                  <a:srgbClr val="0432FF"/>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https://aioti.eu/wp-content/uploads/2023/09/AIOTI-Carbon-Footprint-Methodology-Report-Final-R2.0.pdf</a:t>
            </a:r>
            <a:endParaRPr lang="en-US" sz="900" i="1" dirty="0">
              <a:solidFill>
                <a:srgbClr val="0432FF"/>
              </a:solidFill>
              <a:latin typeface="Century Gothic" panose="020B0502020202020204" pitchFamily="34" charset="0"/>
            </a:endParaRPr>
          </a:p>
          <a:p>
            <a:endParaRPr lang="en-US" sz="900" b="1" i="1" dirty="0">
              <a:solidFill>
                <a:srgbClr val="FF0000"/>
              </a:solidFill>
              <a:latin typeface="Century Gothic" panose="020B0502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03" y="1331714"/>
            <a:ext cx="7007209" cy="394155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5354" y="5361358"/>
            <a:ext cx="2419278" cy="122330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03" y="5361358"/>
            <a:ext cx="2621655" cy="830462"/>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2211" y="2985695"/>
            <a:ext cx="5087053" cy="3775095"/>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2210" y="1277324"/>
            <a:ext cx="5114553" cy="1649024"/>
          </a:xfrm>
          <a:prstGeom prst="rect">
            <a:avLst/>
          </a:prstGeom>
        </p:spPr>
      </p:pic>
    </p:spTree>
    <p:extLst>
      <p:ext uri="{BB962C8B-B14F-4D97-AF65-F5344CB8AC3E}">
        <p14:creationId xmlns:p14="http://schemas.microsoft.com/office/powerpoint/2010/main" val="279383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0238"/>
            <a:ext cx="12192000" cy="963386"/>
          </a:xfrm>
        </p:spPr>
        <p:txBody>
          <a:bodyPr>
            <a:normAutofit fontScale="90000"/>
          </a:bodyPr>
          <a:lstStyle/>
          <a:p>
            <a:r>
              <a:rPr lang="en-GB" sz="2800" dirty="0">
                <a:ea typeface="Century Gothic" panose="020B0502020202020204" pitchFamily="34" charset="0"/>
                <a:cs typeface="Century Gothic" panose="020B0502020202020204" pitchFamily="34" charset="0"/>
              </a:rPr>
              <a:t>Section 6.4.3.2: AIOTI input on total avoided carbon emissions in vertical sectors, when applying ICT for recycled (with closed loop recycling) products</a:t>
            </a:r>
            <a:endParaRPr lang="en-US"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382" y="1243624"/>
            <a:ext cx="6834788" cy="3844568"/>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879" y="5323502"/>
            <a:ext cx="4754989" cy="651540"/>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9170" y="5088192"/>
            <a:ext cx="5102830" cy="138116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3728" y="1753174"/>
            <a:ext cx="5237819" cy="2818826"/>
          </a:xfrm>
          <a:prstGeom prst="rect">
            <a:avLst/>
          </a:prstGeom>
        </p:spPr>
      </p:pic>
      <p:sp>
        <p:nvSpPr>
          <p:cNvPr id="8" name="TextBox 7"/>
          <p:cNvSpPr txBox="1"/>
          <p:nvPr/>
        </p:nvSpPr>
        <p:spPr>
          <a:xfrm>
            <a:off x="1536613" y="6442502"/>
            <a:ext cx="6947736" cy="415498"/>
          </a:xfrm>
          <a:prstGeom prst="rect">
            <a:avLst/>
          </a:prstGeom>
          <a:noFill/>
        </p:spPr>
        <p:txBody>
          <a:bodyPr wrap="none" rtlCol="0">
            <a:spAutoFit/>
          </a:bodyPr>
          <a:lstStyle/>
          <a:p>
            <a:r>
              <a:rPr lang="en-US" sz="1200" b="1" i="1" dirty="0">
                <a:solidFill>
                  <a:srgbClr val="1C0840"/>
                </a:solidFill>
                <a:latin typeface="Century Gothic" panose="020B0502020202020204" pitchFamily="34" charset="0"/>
              </a:rPr>
              <a:t>Source</a:t>
            </a:r>
            <a:r>
              <a:rPr lang="en-US" sz="1200" i="1" dirty="0">
                <a:solidFill>
                  <a:srgbClr val="1C0840"/>
                </a:solidFill>
                <a:latin typeface="Century Gothic" panose="020B0502020202020204" pitchFamily="34" charset="0"/>
              </a:rPr>
              <a:t>: </a:t>
            </a:r>
            <a:r>
              <a:rPr lang="en-US" sz="900" i="1" dirty="0">
                <a:solidFill>
                  <a:srgbClr val="1C0840"/>
                </a:solidFill>
                <a:latin typeface="Century Gothic" panose="020B0502020202020204" pitchFamily="34" charset="0"/>
              </a:rPr>
              <a:t>AIOTI: </a:t>
            </a:r>
            <a:r>
              <a:rPr lang="en-US" sz="900" i="1" dirty="0">
                <a:solidFill>
                  <a:srgbClr val="0432FF"/>
                </a:solidFill>
                <a:latin typeface="Century Gothic" panose="020B0502020202020204" pitchFamily="34" charset="0"/>
                <a:hlinkClick r:id="rId6">
                  <a:extLst>
                    <a:ext uri="{A12FA001-AC4F-418D-AE19-62706E023703}">
                      <ahyp:hlinkClr xmlns:ahyp="http://schemas.microsoft.com/office/drawing/2018/hyperlinkcolor" val="tx"/>
                    </a:ext>
                  </a:extLst>
                </a:hlinkClick>
              </a:rPr>
              <a:t>https://aioti.eu/wp-content/uploads/2023/09/AIOTI-Carbon-Footprint-Methodology-Report-Final-R2.0.pdf</a:t>
            </a:r>
            <a:endParaRPr lang="en-US" sz="900" i="1" dirty="0">
              <a:solidFill>
                <a:srgbClr val="0432FF"/>
              </a:solidFill>
              <a:latin typeface="Century Gothic" panose="020B0502020202020204" pitchFamily="34" charset="0"/>
            </a:endParaRPr>
          </a:p>
          <a:p>
            <a:endParaRPr lang="en-US" sz="900" b="1" i="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6497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2BC18-5D61-49CB-2E1E-D26A608CD588}"/>
              </a:ext>
            </a:extLst>
          </p:cNvPr>
          <p:cNvSpPr>
            <a:spLocks noGrp="1"/>
          </p:cNvSpPr>
          <p:nvPr>
            <p:ph idx="1"/>
          </p:nvPr>
        </p:nvSpPr>
        <p:spPr>
          <a:xfrm>
            <a:off x="133975" y="1378925"/>
            <a:ext cx="11924050" cy="4756186"/>
          </a:xfrm>
        </p:spPr>
        <p:txBody>
          <a:bodyPr>
            <a:normAutofit fontScale="85000" lnSpcReduction="20000"/>
          </a:bodyPr>
          <a:lstStyle/>
          <a:p>
            <a:pPr algn="just">
              <a:spcAft>
                <a:spcPts val="1800"/>
              </a:spcAft>
              <a:buClr>
                <a:srgbClr val="1C0840"/>
              </a:buClr>
            </a:pPr>
            <a:r>
              <a:rPr lang="en-GB" sz="1300" b="1" dirty="0"/>
              <a:t>Smart use </a:t>
            </a:r>
            <a:r>
              <a:rPr lang="en-GB" sz="1300" dirty="0"/>
              <a:t>of </a:t>
            </a:r>
            <a:r>
              <a:rPr lang="en-GB" sz="1300" b="1" dirty="0"/>
              <a:t>clean digital technologies </a:t>
            </a:r>
            <a:r>
              <a:rPr lang="en-GB" sz="1300" dirty="0"/>
              <a:t>can serve as a </a:t>
            </a:r>
            <a:r>
              <a:rPr lang="en-GB" sz="1300" b="1" dirty="0"/>
              <a:t>key enabler </a:t>
            </a:r>
            <a:r>
              <a:rPr lang="en-GB" sz="1300" dirty="0"/>
              <a:t>for climate action and environmental sustainability</a:t>
            </a:r>
          </a:p>
          <a:p>
            <a:pPr algn="just">
              <a:spcAft>
                <a:spcPts val="1800"/>
              </a:spcAft>
              <a:buClr>
                <a:srgbClr val="1C0840"/>
              </a:buClr>
            </a:pPr>
            <a:r>
              <a:rPr lang="en-GB" sz="1300" b="1" dirty="0"/>
              <a:t>Technology</a:t>
            </a:r>
            <a:r>
              <a:rPr lang="en-GB" sz="1300" dirty="0"/>
              <a:t> can improve energy and resource efficiency, facilitate the circular economy, lead to a better allocation of resources; reduce emissions, pollution, biodiversity loss and environmental degradation</a:t>
            </a:r>
          </a:p>
          <a:p>
            <a:pPr algn="just">
              <a:spcAft>
                <a:spcPts val="1800"/>
              </a:spcAft>
              <a:buClr>
                <a:srgbClr val="1C0840"/>
              </a:buClr>
            </a:pPr>
            <a:r>
              <a:rPr lang="en-GB" sz="1300" dirty="0"/>
              <a:t>The ICT sector must </a:t>
            </a:r>
            <a:r>
              <a:rPr lang="en-GB" sz="1300" b="1" dirty="0"/>
              <a:t>ensure</a:t>
            </a:r>
            <a:r>
              <a:rPr lang="en-GB" sz="1300" dirty="0"/>
              <a:t> the environmentally sound design and deployment of digital technologies by minimising the ICT (</a:t>
            </a:r>
            <a:r>
              <a:rPr lang="en-GB" sz="1300" dirty="0" err="1"/>
              <a:t>IoT</a:t>
            </a:r>
            <a:r>
              <a:rPr lang="en-GB" sz="1300" dirty="0"/>
              <a:t> and Edge computing) carbon footprint (e.g., PCF):</a:t>
            </a:r>
          </a:p>
          <a:p>
            <a:pPr marL="628650" lvl="1" indent="-171450" algn="just">
              <a:spcAft>
                <a:spcPts val="1800"/>
              </a:spcAft>
              <a:buFont typeface="Courier New" panose="02070309020205020404" pitchFamily="49" charset="0"/>
              <a:buChar char="o"/>
            </a:pPr>
            <a:r>
              <a:rPr lang="en-GB" sz="1300" b="1" dirty="0"/>
              <a:t>Measurement of the benefits </a:t>
            </a:r>
            <a:r>
              <a:rPr lang="en-GB" sz="1300" dirty="0"/>
              <a:t>provided by ICT in carbon reduction is a struggle </a:t>
            </a:r>
            <a:r>
              <a:rPr lang="en-GB" sz="1300" dirty="0">
                <a:sym typeface="Wingdings" panose="05000000000000000000" pitchFamily="2" charset="2"/>
              </a:rPr>
              <a:t></a:t>
            </a:r>
            <a:r>
              <a:rPr lang="en-GB" sz="1300" dirty="0"/>
              <a:t> initiatives as EGDC can help</a:t>
            </a:r>
          </a:p>
          <a:p>
            <a:pPr marL="628650" lvl="1" indent="-171450" algn="just">
              <a:spcAft>
                <a:spcPts val="1800"/>
              </a:spcAft>
              <a:buFont typeface="Courier New" panose="02070309020205020404" pitchFamily="49" charset="0"/>
              <a:buChar char="o"/>
            </a:pPr>
            <a:r>
              <a:rPr lang="en-GB" sz="1300" dirty="0"/>
              <a:t>Use of </a:t>
            </a:r>
            <a:r>
              <a:rPr lang="en-GB" sz="1300" b="1" dirty="0"/>
              <a:t>standardised connectivity related metrics/parameters</a:t>
            </a:r>
            <a:r>
              <a:rPr lang="en-GB" sz="1300" dirty="0"/>
              <a:t> related to carbon footprint, in order to be used by stakeholders to compare and evaluate the benefit of different connectivity solutions in reducing the carbon footprint of industrial sectors</a:t>
            </a:r>
          </a:p>
          <a:p>
            <a:pPr marL="628650" lvl="1" indent="-171450" algn="just">
              <a:spcAft>
                <a:spcPts val="1800"/>
              </a:spcAft>
              <a:buFont typeface="Courier New" panose="02070309020205020404" pitchFamily="49" charset="0"/>
              <a:buChar char="o"/>
            </a:pPr>
            <a:r>
              <a:rPr lang="en-GB" sz="1300" dirty="0"/>
              <a:t>Include scope3 impacts in the CO2e (CO2 equivalent) footprint (e.g., PCF) calculation</a:t>
            </a:r>
          </a:p>
          <a:p>
            <a:pPr algn="just">
              <a:spcAft>
                <a:spcPts val="1800"/>
              </a:spcAft>
              <a:buClr>
                <a:srgbClr val="1C0840"/>
              </a:buClr>
            </a:pPr>
            <a:r>
              <a:rPr lang="en-GB" sz="1300" dirty="0"/>
              <a:t>Usage of digital technologies (e.g. monitoring and controlling energy usage) for </a:t>
            </a:r>
            <a:r>
              <a:rPr lang="en-GB" sz="1300" b="1" dirty="0"/>
              <a:t>an indirect reduction of greenhouse emissions </a:t>
            </a:r>
            <a:r>
              <a:rPr lang="en-GB" sz="1300" dirty="0"/>
              <a:t>due to, as an example, manufacturing</a:t>
            </a:r>
          </a:p>
          <a:p>
            <a:pPr algn="just">
              <a:spcAft>
                <a:spcPts val="1800"/>
              </a:spcAft>
              <a:buClr>
                <a:srgbClr val="1C0840"/>
              </a:buClr>
            </a:pPr>
            <a:r>
              <a:rPr lang="en-GB" sz="1300" dirty="0"/>
              <a:t>An important path to realise carbon reduction is </a:t>
            </a:r>
            <a:r>
              <a:rPr lang="en-GB" sz="1300" b="1" dirty="0"/>
              <a:t>to increase awareness and information </a:t>
            </a:r>
            <a:r>
              <a:rPr lang="en-GB" sz="1300" dirty="0"/>
              <a:t>for the citizens to reduce energy and carbon footprint and </a:t>
            </a:r>
            <a:r>
              <a:rPr lang="en-GB" sz="1300" b="1" dirty="0"/>
              <a:t>increase the incentives </a:t>
            </a:r>
            <a:r>
              <a:rPr lang="en-GB" sz="1300" dirty="0"/>
              <a:t>for citizen to realize this reduction</a:t>
            </a:r>
          </a:p>
          <a:p>
            <a:pPr algn="just">
              <a:spcAft>
                <a:spcPts val="1800"/>
              </a:spcAft>
              <a:buClr>
                <a:srgbClr val="1C0840"/>
              </a:buClr>
            </a:pPr>
            <a:r>
              <a:rPr lang="en-GB" sz="1300" b="1" dirty="0"/>
              <a:t>Recycling </a:t>
            </a:r>
            <a:r>
              <a:rPr lang="en-GB" sz="1300" dirty="0"/>
              <a:t>is not only </a:t>
            </a:r>
            <a:r>
              <a:rPr lang="en-GB" sz="1300" b="1" dirty="0"/>
              <a:t>reducing the dependency on primary raw  materials</a:t>
            </a:r>
            <a:r>
              <a:rPr lang="en-GB" sz="1300" dirty="0"/>
              <a:t>, but it is as well </a:t>
            </a:r>
            <a:r>
              <a:rPr lang="en-GB" sz="1300" b="1" dirty="0"/>
              <a:t>reducing the carbon emissions of products and systems:</a:t>
            </a:r>
          </a:p>
          <a:p>
            <a:pPr lvl="1" algn="just">
              <a:spcAft>
                <a:spcPts val="1800"/>
              </a:spcAft>
              <a:buClr>
                <a:srgbClr val="1C0840"/>
              </a:buClr>
            </a:pPr>
            <a:r>
              <a:rPr lang="en-GB" sz="1300" dirty="0"/>
              <a:t>However, important is to </a:t>
            </a:r>
            <a:r>
              <a:rPr lang="en-GB" sz="1300" b="1" dirty="0"/>
              <a:t>distinguish what are the benefits of recycling from the benefits of applying ICT to reduce carbon emissions in industry scenarios,</a:t>
            </a:r>
          </a:p>
          <a:p>
            <a:pPr algn="just">
              <a:spcAft>
                <a:spcPts val="1800"/>
              </a:spcAft>
              <a:buClr>
                <a:srgbClr val="1C0840"/>
              </a:buClr>
            </a:pPr>
            <a:r>
              <a:rPr lang="en-GB" sz="1300" b="1" dirty="0"/>
              <a:t>The definition of an agreed and aligned methodology</a:t>
            </a:r>
            <a:r>
              <a:rPr lang="en-GB" sz="1300" dirty="0"/>
              <a:t> to measure the </a:t>
            </a:r>
            <a:r>
              <a:rPr lang="en-GB" sz="1300" dirty="0">
                <a:ea typeface="Century Gothic" panose="020B0502020202020204" pitchFamily="34" charset="0"/>
                <a:cs typeface="Century Gothic" panose="020B0502020202020204" pitchFamily="34" charset="0"/>
              </a:rPr>
              <a:t>total avoided carbon emissions in industry scenarios, when applying ICT,  is a key requirement for the success of deploying ICT solutions  to reduce carbon emissions in industry scenarios</a:t>
            </a:r>
          </a:p>
          <a:p>
            <a:pPr algn="just">
              <a:spcAft>
                <a:spcPts val="1800"/>
              </a:spcAft>
              <a:buClr>
                <a:srgbClr val="1C0840"/>
              </a:buClr>
            </a:pPr>
            <a:endParaRPr lang="en-GB" sz="1200" b="1" dirty="0"/>
          </a:p>
          <a:p>
            <a:pPr>
              <a:spcAft>
                <a:spcPts val="1800"/>
              </a:spcAft>
            </a:pPr>
            <a:endParaRPr lang="en-GB" dirty="0"/>
          </a:p>
        </p:txBody>
      </p:sp>
      <p:sp>
        <p:nvSpPr>
          <p:cNvPr id="3" name="Title 2">
            <a:extLst>
              <a:ext uri="{FF2B5EF4-FFF2-40B4-BE49-F238E27FC236}">
                <a16:creationId xmlns:a16="http://schemas.microsoft.com/office/drawing/2014/main" id="{4403BC36-A198-F73E-87A9-F3DFA8A3807E}"/>
              </a:ext>
            </a:extLst>
          </p:cNvPr>
          <p:cNvSpPr>
            <a:spLocks noGrp="1"/>
          </p:cNvSpPr>
          <p:nvPr>
            <p:ph type="title"/>
          </p:nvPr>
        </p:nvSpPr>
        <p:spPr>
          <a:xfrm>
            <a:off x="657365" y="186612"/>
            <a:ext cx="11534633" cy="779063"/>
          </a:xfrm>
        </p:spPr>
        <p:txBody>
          <a:bodyPr>
            <a:normAutofit/>
          </a:bodyPr>
          <a:lstStyle/>
          <a:p>
            <a:r>
              <a:rPr lang="aa-ET"/>
              <a:t>Recommendations</a:t>
            </a:r>
            <a:r>
              <a:rPr lang="en-US" dirty="0"/>
              <a:t> and </a:t>
            </a:r>
            <a:r>
              <a:rPr lang="aa-ET"/>
              <a:t>Conclusions</a:t>
            </a:r>
            <a:endParaRPr lang="aa-ET" dirty="0"/>
          </a:p>
        </p:txBody>
      </p:sp>
    </p:spTree>
    <p:extLst>
      <p:ext uri="{BB962C8B-B14F-4D97-AF65-F5344CB8AC3E}">
        <p14:creationId xmlns:p14="http://schemas.microsoft.com/office/powerpoint/2010/main" val="255132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2BC18-5D61-49CB-2E1E-D26A608CD588}"/>
              </a:ext>
            </a:extLst>
          </p:cNvPr>
          <p:cNvSpPr>
            <a:spLocks noGrp="1"/>
          </p:cNvSpPr>
          <p:nvPr>
            <p:ph idx="1"/>
          </p:nvPr>
        </p:nvSpPr>
        <p:spPr>
          <a:xfrm>
            <a:off x="133975" y="1087659"/>
            <a:ext cx="11924050" cy="4756186"/>
          </a:xfrm>
        </p:spPr>
        <p:txBody>
          <a:bodyPr vert="horz" lIns="91440" tIns="45720" rIns="91440" bIns="45720" rtlCol="0" anchor="t">
            <a:noAutofit/>
          </a:bodyPr>
          <a:lstStyle/>
          <a:p>
            <a:pPr algn="just">
              <a:spcAft>
                <a:spcPts val="1800"/>
              </a:spcAft>
              <a:buClr>
                <a:srgbClr val="1C0840"/>
              </a:buClr>
            </a:pPr>
            <a:r>
              <a:rPr lang="en-GB" sz="1400" dirty="0"/>
              <a:t>Investigating the Life Cycle  reuse phase and its dependency to other LC phases;</a:t>
            </a:r>
          </a:p>
          <a:p>
            <a:pPr algn="just">
              <a:spcAft>
                <a:spcPts val="1800"/>
              </a:spcAft>
              <a:buClr>
                <a:srgbClr val="1C0840"/>
              </a:buClr>
            </a:pPr>
            <a:r>
              <a:rPr lang="en-US" sz="1400" dirty="0">
                <a:latin typeface="Century Gothic"/>
              </a:rPr>
              <a:t>Apply the equation in testbeds, use cases and EC funded projects:</a:t>
            </a:r>
          </a:p>
          <a:p>
            <a:pPr>
              <a:lnSpc>
                <a:spcPct val="120000"/>
              </a:lnSpc>
            </a:pPr>
            <a:r>
              <a:rPr lang="en-US" sz="1400" dirty="0"/>
              <a:t>AIOTI WG ICM representative presented the WG key activities to the following AIOTI WGs, including the proposed guidelines to implement the equations that are included in this report in their testbeds and use cases:</a:t>
            </a:r>
          </a:p>
          <a:p>
            <a:pPr lvl="1">
              <a:lnSpc>
                <a:spcPct val="120000"/>
              </a:lnSpc>
            </a:pPr>
            <a:r>
              <a:rPr lang="en-US" sz="1400" b="1" dirty="0"/>
              <a:t>30 November 2023 - Presentation at AIOTI WG Testbed </a:t>
            </a:r>
          </a:p>
          <a:p>
            <a:pPr lvl="1">
              <a:lnSpc>
                <a:spcPct val="120000"/>
              </a:lnSpc>
            </a:pPr>
            <a:r>
              <a:rPr lang="en-US" sz="1400" b="1" dirty="0"/>
              <a:t>19 December 2023 - Presentation at AIOTI WG Mobility</a:t>
            </a:r>
          </a:p>
          <a:p>
            <a:pPr lvl="1">
              <a:lnSpc>
                <a:spcPct val="120000"/>
              </a:lnSpc>
            </a:pPr>
            <a:r>
              <a:rPr lang="en-US" sz="1400" b="1" dirty="0"/>
              <a:t>12 January 2024 - Presentation at AIOTI WG Manufacturing</a:t>
            </a:r>
            <a:endParaRPr lang="en-US" sz="1400" u="sng" dirty="0"/>
          </a:p>
          <a:p>
            <a:pPr lvl="1">
              <a:lnSpc>
                <a:spcPct val="120000"/>
              </a:lnSpc>
            </a:pPr>
            <a:r>
              <a:rPr lang="en-US" sz="1400" b="1" dirty="0"/>
              <a:t>18 January 2024 - Presentation at AIOTI WG Energy</a:t>
            </a:r>
            <a:endParaRPr lang="en-US" sz="1400" u="sng" dirty="0"/>
          </a:p>
          <a:p>
            <a:pPr lvl="1">
              <a:lnSpc>
                <a:spcPct val="120000"/>
              </a:lnSpc>
            </a:pPr>
            <a:r>
              <a:rPr lang="en-US" sz="1400" b="1" dirty="0"/>
              <a:t>26 January 2024 - Presentation at AIOTI WG Agriculture</a:t>
            </a:r>
          </a:p>
          <a:p>
            <a:pPr lvl="1">
              <a:lnSpc>
                <a:spcPct val="120000"/>
              </a:lnSpc>
            </a:pPr>
            <a:r>
              <a:rPr lang="en-US" sz="1400" b="1" dirty="0"/>
              <a:t>18 January 2024 - Presentation at AIOTI WG Health</a:t>
            </a:r>
            <a:endParaRPr lang="en-US" sz="1400" u="sng" dirty="0"/>
          </a:p>
          <a:p>
            <a:pPr>
              <a:lnSpc>
                <a:spcPct val="120000"/>
              </a:lnSpc>
            </a:pPr>
            <a:r>
              <a:rPr lang="en-US" sz="1400" dirty="0"/>
              <a:t>On 15 December 2023 the AIOTI WG ICM WG webinar “Future AIOTI steps for calculating carbon emissions in LC phases” took place and where among others CERTH demo has been presented: </a:t>
            </a:r>
            <a:r>
              <a:rPr lang="en-US" sz="1200" dirty="0"/>
              <a:t>“Energy consumption &amp; emissions monitoring&amp; assessment platform (ENIGMA)”</a:t>
            </a:r>
          </a:p>
          <a:p>
            <a:pPr>
              <a:lnSpc>
                <a:spcPct val="120000"/>
              </a:lnSpc>
            </a:pPr>
            <a:r>
              <a:rPr lang="en-US" sz="1400" b="1" dirty="0"/>
              <a:t>Cooperation with ITU-T SG5 and ETSI TC EE and aligning </a:t>
            </a:r>
            <a:r>
              <a:rPr lang="en-GB" sz="1400" b="1" dirty="0"/>
              <a:t>with ITU-T SG5 L.1480, (revised version)</a:t>
            </a:r>
          </a:p>
          <a:p>
            <a:pPr>
              <a:lnSpc>
                <a:spcPct val="120000"/>
              </a:lnSpc>
            </a:pPr>
            <a:endParaRPr lang="en-US" sz="1400" dirty="0"/>
          </a:p>
          <a:p>
            <a:pPr>
              <a:lnSpc>
                <a:spcPct val="120000"/>
              </a:lnSpc>
            </a:pPr>
            <a:endParaRPr lang="en-US" sz="1800" dirty="0"/>
          </a:p>
          <a:p>
            <a:pPr algn="just">
              <a:spcAft>
                <a:spcPts val="1800"/>
              </a:spcAft>
              <a:buClr>
                <a:srgbClr val="1C0840"/>
              </a:buClr>
            </a:pPr>
            <a:endParaRPr lang="en-GB" sz="1800" dirty="0"/>
          </a:p>
        </p:txBody>
      </p:sp>
      <p:sp>
        <p:nvSpPr>
          <p:cNvPr id="3" name="Title 2">
            <a:extLst>
              <a:ext uri="{FF2B5EF4-FFF2-40B4-BE49-F238E27FC236}">
                <a16:creationId xmlns:a16="http://schemas.microsoft.com/office/drawing/2014/main" id="{4403BC36-A198-F73E-87A9-F3DFA8A3807E}"/>
              </a:ext>
            </a:extLst>
          </p:cNvPr>
          <p:cNvSpPr>
            <a:spLocks noGrp="1"/>
          </p:cNvSpPr>
          <p:nvPr>
            <p:ph type="title"/>
          </p:nvPr>
        </p:nvSpPr>
        <p:spPr/>
        <p:txBody>
          <a:bodyPr>
            <a:normAutofit/>
          </a:bodyPr>
          <a:lstStyle/>
          <a:p>
            <a:r>
              <a:rPr lang="en-US" dirty="0"/>
              <a:t>Next Steps</a:t>
            </a:r>
            <a:endParaRPr lang="aa-ET" dirty="0"/>
          </a:p>
        </p:txBody>
      </p:sp>
    </p:spTree>
    <p:extLst>
      <p:ext uri="{BB962C8B-B14F-4D97-AF65-F5344CB8AC3E}">
        <p14:creationId xmlns:p14="http://schemas.microsoft.com/office/powerpoint/2010/main" val="291527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838200" y="2081801"/>
            <a:ext cx="10515600" cy="1723490"/>
          </a:xfrm>
        </p:spPr>
        <p:txBody>
          <a:bodyPr>
            <a:normAutofit/>
          </a:bodyPr>
          <a:lstStyle/>
          <a:p>
            <a:pPr>
              <a:lnSpc>
                <a:spcPct val="100000"/>
              </a:lnSpc>
            </a:pPr>
            <a:r>
              <a:rPr lang="en-GB" dirty="0"/>
              <a:t>Presentation of the use case</a:t>
            </a:r>
          </a:p>
        </p:txBody>
      </p:sp>
      <p:sp>
        <p:nvSpPr>
          <p:cNvPr id="3" name="Subtitle 2">
            <a:extLst>
              <a:ext uri="{FF2B5EF4-FFF2-40B4-BE49-F238E27FC236}">
                <a16:creationId xmlns:a16="http://schemas.microsoft.com/office/drawing/2014/main" id="{8831D49C-5638-7628-4E92-48718CA853CB}"/>
              </a:ext>
            </a:extLst>
          </p:cNvPr>
          <p:cNvSpPr>
            <a:spLocks noGrp="1"/>
          </p:cNvSpPr>
          <p:nvPr>
            <p:ph type="subTitle" idx="1"/>
          </p:nvPr>
        </p:nvSpPr>
        <p:spPr>
          <a:xfrm>
            <a:off x="838200" y="3914454"/>
            <a:ext cx="10515600" cy="1390577"/>
          </a:xfrm>
        </p:spPr>
        <p:txBody>
          <a:bodyPr>
            <a:normAutofit fontScale="85000" lnSpcReduction="10000"/>
          </a:bodyPr>
          <a:lstStyle/>
          <a:p>
            <a:r>
              <a:rPr lang="en-US" dirty="0">
                <a:latin typeface="Century Gothic"/>
              </a:rPr>
              <a:t>"Remote monitoring of screw connection of wind turbine – Analysis of the potential CO2 emission reduction with a smart ICT solution in wind power plants”</a:t>
            </a:r>
          </a:p>
          <a:p>
            <a:endParaRPr lang="en-US" dirty="0"/>
          </a:p>
          <a:p>
            <a:r>
              <a:rPr lang="en-US" dirty="0"/>
              <a:t>Sylvie Couronné, Fraunhofer IIS</a:t>
            </a:r>
          </a:p>
        </p:txBody>
      </p:sp>
    </p:spTree>
    <p:extLst>
      <p:ext uri="{BB962C8B-B14F-4D97-AF65-F5344CB8AC3E}">
        <p14:creationId xmlns:p14="http://schemas.microsoft.com/office/powerpoint/2010/main" val="254453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dirty="0">
                <a:latin typeface="Century Gothic"/>
              </a:rPr>
              <a:t>Overview</a:t>
            </a:r>
            <a:endParaRPr lang="aa-ET" dirty="0"/>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2135685"/>
            <a:ext cx="11953103" cy="3910888"/>
          </a:xfrm>
        </p:spPr>
        <p:txBody>
          <a:bodyPr vert="horz" lIns="91440" tIns="45720" rIns="91440" bIns="45720" rtlCol="0" anchor="t">
            <a:normAutofit/>
          </a:bodyPr>
          <a:lstStyle/>
          <a:p>
            <a:pPr marL="252000" indent="-252000" algn="just" rtl="0" eaLnBrk="1" fontAlgn="ctr" latinLnBrk="0" hangingPunct="1">
              <a:lnSpc>
                <a:spcPct val="100000"/>
              </a:lnSpc>
              <a:spcBef>
                <a:spcPts val="0"/>
              </a:spcBef>
              <a:spcAft>
                <a:spcPts val="1200"/>
              </a:spcAft>
              <a:buClrTx/>
              <a:buSzPts val="2000"/>
              <a:buFont typeface="Wingdings" pitchFamily="2" charset="2"/>
              <a:buChar char="§"/>
            </a:pPr>
            <a:r>
              <a:rPr lang="en-US" sz="1800" b="0" i="0" u="none" strike="noStrike" kern="1200" dirty="0">
                <a:effectLst/>
              </a:rPr>
              <a:t>Overview of the case study</a:t>
            </a:r>
            <a:endParaRPr lang="en-BE" sz="1800" b="0" i="0" u="none" strike="noStrike" dirty="0">
              <a:effectLst/>
            </a:endParaRPr>
          </a:p>
          <a:p>
            <a:pPr marL="252000" marR="0" indent="-252000" algn="just" rtl="0" eaLnBrk="1" fontAlgn="auto" latinLnBrk="0" hangingPunct="1">
              <a:lnSpc>
                <a:spcPct val="100000"/>
              </a:lnSpc>
              <a:spcBef>
                <a:spcPts val="0"/>
              </a:spcBef>
              <a:spcAft>
                <a:spcPts val="1200"/>
              </a:spcAft>
            </a:pPr>
            <a:r>
              <a:rPr lang="en-US" sz="1800" b="0" i="0" u="none" strike="noStrike" kern="1200" dirty="0">
                <a:effectLst/>
              </a:rPr>
              <a:t>Use case wind energy plant </a:t>
            </a:r>
            <a:endParaRPr lang="en-BE" sz="1800" b="0" i="0" u="none" strike="noStrike" dirty="0">
              <a:effectLst/>
            </a:endParaRPr>
          </a:p>
          <a:p>
            <a:pPr marL="252000" indent="-252000" algn="just" rtl="0" eaLnBrk="1" fontAlgn="ctr" latinLnBrk="0" hangingPunct="1">
              <a:lnSpc>
                <a:spcPct val="100000"/>
              </a:lnSpc>
              <a:spcBef>
                <a:spcPts val="0"/>
              </a:spcBef>
              <a:spcAft>
                <a:spcPts val="1200"/>
              </a:spcAft>
            </a:pPr>
            <a:r>
              <a:rPr lang="en-US" sz="1800" b="0" i="0" u="none" strike="noStrike" kern="1200" dirty="0">
                <a:effectLst/>
              </a:rPr>
              <a:t>ICT Infrastructure: Smart Monitoring System</a:t>
            </a:r>
            <a:endParaRPr lang="en-BE" sz="1800" b="0" i="0" u="none" strike="noStrike" dirty="0">
              <a:effectLst/>
            </a:endParaRPr>
          </a:p>
          <a:p>
            <a:pPr marL="252000" marR="0" indent="-252000" algn="just" rtl="0" eaLnBrk="1" fontAlgn="auto" latinLnBrk="0" hangingPunct="1">
              <a:lnSpc>
                <a:spcPct val="100000"/>
              </a:lnSpc>
              <a:spcBef>
                <a:spcPts val="0"/>
              </a:spcBef>
              <a:spcAft>
                <a:spcPts val="1200"/>
              </a:spcAft>
            </a:pPr>
            <a:r>
              <a:rPr lang="en-US" sz="1800" b="0" i="0" u="none" strike="noStrike" kern="1200" dirty="0">
                <a:effectLst/>
              </a:rPr>
              <a:t>Calculation of the CO2eq footprint of the Smart Monitoring System</a:t>
            </a:r>
            <a:endParaRPr lang="en-BE" sz="1800" b="0" i="0" u="none" strike="noStrike" dirty="0">
              <a:effectLst/>
            </a:endParaRPr>
          </a:p>
          <a:p>
            <a:pPr marL="251460" indent="-251460" algn="just" fontAlgn="ctr">
              <a:lnSpc>
                <a:spcPct val="100000"/>
              </a:lnSpc>
              <a:spcBef>
                <a:spcPts val="0"/>
              </a:spcBef>
              <a:spcAft>
                <a:spcPts val="1200"/>
              </a:spcAft>
            </a:pPr>
            <a:r>
              <a:rPr lang="en-US" sz="1800" b="0" i="0" u="none" strike="noStrike" kern="1200" dirty="0">
                <a:effectLst/>
                <a:latin typeface="Century Gothic"/>
              </a:rPr>
              <a:t>Analysis of the potential avoided CO2eq</a:t>
            </a:r>
            <a:r>
              <a:rPr lang="en-US" sz="1800" b="0" i="0" u="none" strike="noStrike" kern="1200" baseline="0" dirty="0">
                <a:effectLst/>
                <a:latin typeface="Century Gothic"/>
              </a:rPr>
              <a:t> emissions using the Smart Monitoring System</a:t>
            </a:r>
            <a:endParaRPr lang="en-BE" sz="1800" dirty="0">
              <a:latin typeface="Century Gothic"/>
            </a:endParaRPr>
          </a:p>
          <a:p>
            <a:pPr marL="251460" indent="-251460" algn="just">
              <a:lnSpc>
                <a:spcPct val="100000"/>
              </a:lnSpc>
              <a:spcBef>
                <a:spcPts val="0"/>
              </a:spcBef>
              <a:spcAft>
                <a:spcPts val="1200"/>
              </a:spcAft>
            </a:pPr>
            <a:r>
              <a:rPr lang="en-US" sz="1800" dirty="0">
                <a:latin typeface="Century Gothic"/>
              </a:rPr>
              <a:t>Interpretation and conclusion/next steps </a:t>
            </a:r>
            <a:endParaRPr lang="en-BE" sz="1800" b="0" i="0" u="none" strike="noStrike" dirty="0">
              <a:effectLst/>
              <a:latin typeface="Century Gothic"/>
            </a:endParaRPr>
          </a:p>
          <a:p>
            <a:pPr marL="0" indent="0">
              <a:lnSpc>
                <a:spcPct val="115000"/>
              </a:lnSpc>
              <a:spcAft>
                <a:spcPts val="600"/>
              </a:spcAft>
              <a:buNone/>
            </a:pP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pic>
        <p:nvPicPr>
          <p:cNvPr id="4" name="Grafik 3" descr="Ein Bild, das Text, Schrift, Screenshot, weiß enthält.&#10;&#10;Beschreibung automatisch generiert.">
            <a:extLst>
              <a:ext uri="{FF2B5EF4-FFF2-40B4-BE49-F238E27FC236}">
                <a16:creationId xmlns:a16="http://schemas.microsoft.com/office/drawing/2014/main" id="{145F6EF9-D486-2D48-69D9-0F15F4A3EBD5}"/>
              </a:ext>
            </a:extLst>
          </p:cNvPr>
          <p:cNvPicPr>
            <a:picLocks noChangeAspect="1"/>
          </p:cNvPicPr>
          <p:nvPr/>
        </p:nvPicPr>
        <p:blipFill>
          <a:blip r:embed="rId2"/>
          <a:stretch>
            <a:fillRect/>
          </a:stretch>
        </p:blipFill>
        <p:spPr>
          <a:xfrm>
            <a:off x="9566924" y="431040"/>
            <a:ext cx="2524125" cy="1466850"/>
          </a:xfrm>
          <a:prstGeom prst="rect">
            <a:avLst/>
          </a:prstGeom>
        </p:spPr>
      </p:pic>
    </p:spTree>
    <p:extLst>
      <p:ext uri="{BB962C8B-B14F-4D97-AF65-F5344CB8AC3E}">
        <p14:creationId xmlns:p14="http://schemas.microsoft.com/office/powerpoint/2010/main" val="265000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a:latin typeface="Century Gothic"/>
              </a:rPr>
              <a:t>Overview of the case study</a:t>
            </a:r>
            <a:endParaRPr lang="aa-ET" dirty="0"/>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49629" y="1395150"/>
            <a:ext cx="11953103" cy="4984127"/>
          </a:xfrm>
        </p:spPr>
        <p:txBody>
          <a:bodyPr>
            <a:normAutofit/>
          </a:bodyPr>
          <a:lstStyle/>
          <a:p>
            <a:pPr marL="0" indent="0">
              <a:lnSpc>
                <a:spcPct val="115000"/>
              </a:lnSpc>
              <a:spcAft>
                <a:spcPts val="600"/>
              </a:spcAft>
              <a:buNone/>
            </a:pPr>
            <a:r>
              <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rPr>
              <a:t>Text</a:t>
            </a:r>
          </a:p>
        </p:txBody>
      </p:sp>
      <p:pic>
        <p:nvPicPr>
          <p:cNvPr id="4" name="Grafik 3" descr="Ein Bild, das Text, Screenshot, Schrift, Diagramm enthält.&#10;&#10;Beschreibung automatisch generiert.">
            <a:extLst>
              <a:ext uri="{FF2B5EF4-FFF2-40B4-BE49-F238E27FC236}">
                <a16:creationId xmlns:a16="http://schemas.microsoft.com/office/drawing/2014/main" id="{6030D899-BA5C-B6D1-47DB-495A658AEF4F}"/>
              </a:ext>
            </a:extLst>
          </p:cNvPr>
          <p:cNvPicPr>
            <a:picLocks noChangeAspect="1"/>
          </p:cNvPicPr>
          <p:nvPr/>
        </p:nvPicPr>
        <p:blipFill>
          <a:blip r:embed="rId2"/>
          <a:stretch>
            <a:fillRect/>
          </a:stretch>
        </p:blipFill>
        <p:spPr>
          <a:xfrm>
            <a:off x="302117" y="1403931"/>
            <a:ext cx="2057400" cy="2762250"/>
          </a:xfrm>
          <a:prstGeom prst="rect">
            <a:avLst/>
          </a:prstGeom>
        </p:spPr>
      </p:pic>
      <p:pic>
        <p:nvPicPr>
          <p:cNvPr id="7" name="Grafik 6" descr="Ein Bild, das Text, Screenshot, Schrift enthält.&#10;&#10;Beschreibung automatisch generiert.">
            <a:extLst>
              <a:ext uri="{FF2B5EF4-FFF2-40B4-BE49-F238E27FC236}">
                <a16:creationId xmlns:a16="http://schemas.microsoft.com/office/drawing/2014/main" id="{E6060FAF-AA19-C9BA-470C-A620AC6C7B80}"/>
              </a:ext>
            </a:extLst>
          </p:cNvPr>
          <p:cNvPicPr>
            <a:picLocks noChangeAspect="1"/>
          </p:cNvPicPr>
          <p:nvPr/>
        </p:nvPicPr>
        <p:blipFill>
          <a:blip r:embed="rId3"/>
          <a:stretch>
            <a:fillRect/>
          </a:stretch>
        </p:blipFill>
        <p:spPr>
          <a:xfrm>
            <a:off x="5994647" y="1489924"/>
            <a:ext cx="3057525" cy="4457700"/>
          </a:xfrm>
          <a:prstGeom prst="rect">
            <a:avLst/>
          </a:prstGeom>
        </p:spPr>
      </p:pic>
      <p:pic>
        <p:nvPicPr>
          <p:cNvPr id="3" name="Grafik 2" descr="Ein Bild, das Text, Screenshot, Schrift, Zahl enthält.&#10;&#10;Beschreibung automatisch generiert.">
            <a:extLst>
              <a:ext uri="{FF2B5EF4-FFF2-40B4-BE49-F238E27FC236}">
                <a16:creationId xmlns:a16="http://schemas.microsoft.com/office/drawing/2014/main" id="{4776AF8C-95B6-7D18-FF59-0DD85E889B1F}"/>
              </a:ext>
            </a:extLst>
          </p:cNvPr>
          <p:cNvPicPr>
            <a:picLocks noChangeAspect="1"/>
          </p:cNvPicPr>
          <p:nvPr/>
        </p:nvPicPr>
        <p:blipFill>
          <a:blip r:embed="rId4"/>
          <a:stretch>
            <a:fillRect/>
          </a:stretch>
        </p:blipFill>
        <p:spPr>
          <a:xfrm>
            <a:off x="2561621" y="1494754"/>
            <a:ext cx="3248025" cy="4533900"/>
          </a:xfrm>
          <a:prstGeom prst="rect">
            <a:avLst/>
          </a:prstGeom>
        </p:spPr>
      </p:pic>
      <p:pic>
        <p:nvPicPr>
          <p:cNvPr id="9" name="Grafik 8" descr="Ein Bild, das Text, Screenshot, Schrift enthält.&#10;&#10;Beschreibung automatisch generiert.">
            <a:extLst>
              <a:ext uri="{FF2B5EF4-FFF2-40B4-BE49-F238E27FC236}">
                <a16:creationId xmlns:a16="http://schemas.microsoft.com/office/drawing/2014/main" id="{7246B7BE-EEDB-AE7A-3B13-EB2A72C65A35}"/>
              </a:ext>
            </a:extLst>
          </p:cNvPr>
          <p:cNvPicPr>
            <a:picLocks noChangeAspect="1"/>
          </p:cNvPicPr>
          <p:nvPr/>
        </p:nvPicPr>
        <p:blipFill>
          <a:blip r:embed="rId5"/>
          <a:stretch>
            <a:fillRect/>
          </a:stretch>
        </p:blipFill>
        <p:spPr>
          <a:xfrm>
            <a:off x="9328530" y="1489925"/>
            <a:ext cx="2657475" cy="4457700"/>
          </a:xfrm>
          <a:prstGeom prst="rect">
            <a:avLst/>
          </a:prstGeom>
        </p:spPr>
      </p:pic>
    </p:spTree>
    <p:extLst>
      <p:ext uri="{BB962C8B-B14F-4D97-AF65-F5344CB8AC3E}">
        <p14:creationId xmlns:p14="http://schemas.microsoft.com/office/powerpoint/2010/main" val="368551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2574379"/>
            <a:ext cx="10515600" cy="918410"/>
          </a:xfrm>
        </p:spPr>
        <p:txBody>
          <a:bodyPr>
            <a:normAutofit/>
          </a:bodyPr>
          <a:lstStyle/>
          <a:p>
            <a:r>
              <a:rPr lang="en-GB" dirty="0"/>
              <a:t>Opening and Welcome</a:t>
            </a:r>
            <a:endParaRPr lang="aa-ET" dirty="0"/>
          </a:p>
        </p:txBody>
      </p:sp>
      <p:sp>
        <p:nvSpPr>
          <p:cNvPr id="5" name="Subtitle 2">
            <a:extLst>
              <a:ext uri="{FF2B5EF4-FFF2-40B4-BE49-F238E27FC236}">
                <a16:creationId xmlns:a16="http://schemas.microsoft.com/office/drawing/2014/main" id="{608B0D6B-2F98-27AE-2CDD-A6B1702EAD21}"/>
              </a:ext>
            </a:extLst>
          </p:cNvPr>
          <p:cNvSpPr>
            <a:spLocks noGrp="1"/>
          </p:cNvSpPr>
          <p:nvPr>
            <p:ph type="subTitle" idx="1"/>
          </p:nvPr>
        </p:nvSpPr>
        <p:spPr>
          <a:xfrm>
            <a:off x="838200" y="4366054"/>
            <a:ext cx="10515600" cy="918410"/>
          </a:xfrm>
        </p:spPr>
        <p:txBody>
          <a:bodyPr>
            <a:noAutofit/>
          </a:bodyPr>
          <a:lstStyle/>
          <a:p>
            <a:pPr>
              <a:lnSpc>
                <a:spcPct val="100000"/>
              </a:lnSpc>
              <a:spcBef>
                <a:spcPts val="0"/>
              </a:spcBef>
              <a:spcAft>
                <a:spcPts val="1200"/>
              </a:spcAft>
            </a:pPr>
            <a:r>
              <a:rPr lang="en-GB" sz="2000" dirty="0">
                <a:effectLst/>
                <a:ea typeface="Verdana" panose="020B0604030504040204" pitchFamily="34" charset="0"/>
                <a:cs typeface="Verdana" panose="020B0604030504040204" pitchFamily="34" charset="0"/>
              </a:rPr>
              <a:t>Georgios Karagiannis, WG Chair (Huawei)</a:t>
            </a:r>
            <a:endParaRPr lang="en-US" sz="2000" dirty="0"/>
          </a:p>
        </p:txBody>
      </p:sp>
    </p:spTree>
    <p:extLst>
      <p:ext uri="{BB962C8B-B14F-4D97-AF65-F5344CB8AC3E}">
        <p14:creationId xmlns:p14="http://schemas.microsoft.com/office/powerpoint/2010/main" val="3860575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en-US" dirty="0">
                <a:latin typeface="Century Gothic"/>
              </a:rPr>
              <a:t>Relation with the CO2 Methodology Report</a:t>
            </a:r>
            <a:endParaRPr lang="de-DE" dirty="0">
              <a:latin typeface="Century Gothic"/>
            </a:endParaRPr>
          </a:p>
        </p:txBody>
      </p:sp>
      <p:pic>
        <p:nvPicPr>
          <p:cNvPr id="3" name="Grafik 2" descr="Ein Bild, das Text, Screenshot, Diagramm, Schrift enthält.&#10;&#10;Beschreibung automatisch generiert.">
            <a:extLst>
              <a:ext uri="{FF2B5EF4-FFF2-40B4-BE49-F238E27FC236}">
                <a16:creationId xmlns:a16="http://schemas.microsoft.com/office/drawing/2014/main" id="{DB5EDC20-0FC9-9455-A732-852087D5C3E2}"/>
              </a:ext>
            </a:extLst>
          </p:cNvPr>
          <p:cNvPicPr>
            <a:picLocks noChangeAspect="1"/>
          </p:cNvPicPr>
          <p:nvPr/>
        </p:nvPicPr>
        <p:blipFill>
          <a:blip r:embed="rId2"/>
          <a:stretch>
            <a:fillRect/>
          </a:stretch>
        </p:blipFill>
        <p:spPr>
          <a:xfrm>
            <a:off x="1546337" y="1442367"/>
            <a:ext cx="10258425" cy="4638675"/>
          </a:xfrm>
          <a:prstGeom prst="rect">
            <a:avLst/>
          </a:prstGeom>
        </p:spPr>
      </p:pic>
    </p:spTree>
    <p:extLst>
      <p:ext uri="{BB962C8B-B14F-4D97-AF65-F5344CB8AC3E}">
        <p14:creationId xmlns:p14="http://schemas.microsoft.com/office/powerpoint/2010/main" val="3437183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93E50E-92EC-6954-667F-A669B994F5A6}"/>
              </a:ext>
            </a:extLst>
          </p:cNvPr>
          <p:cNvSpPr>
            <a:spLocks noGrp="1"/>
          </p:cNvSpPr>
          <p:nvPr>
            <p:ph type="title"/>
          </p:nvPr>
        </p:nvSpPr>
        <p:spPr>
          <a:xfrm>
            <a:off x="657365" y="186612"/>
            <a:ext cx="11534633" cy="801929"/>
          </a:xfrm>
        </p:spPr>
        <p:txBody>
          <a:bodyPr/>
          <a:lstStyle/>
          <a:p>
            <a:r>
              <a:rPr lang="en-GB">
                <a:latin typeface="Century Gothic"/>
              </a:rPr>
              <a:t>Relation to ITU-T L.1480</a:t>
            </a:r>
            <a:endParaRPr lang="en-GB"/>
          </a:p>
        </p:txBody>
      </p:sp>
      <p:pic>
        <p:nvPicPr>
          <p:cNvPr id="4" name="Grafik 3" descr="Ein Bild, das Text, Diagramm, Screenshot, Plan enthält.&#10;&#10;Beschreibung automatisch generiert.">
            <a:extLst>
              <a:ext uri="{FF2B5EF4-FFF2-40B4-BE49-F238E27FC236}">
                <a16:creationId xmlns:a16="http://schemas.microsoft.com/office/drawing/2014/main" id="{748556B8-D514-0D52-6CDE-E109BF58D9DB}"/>
              </a:ext>
            </a:extLst>
          </p:cNvPr>
          <p:cNvPicPr>
            <a:picLocks noChangeAspect="1"/>
          </p:cNvPicPr>
          <p:nvPr/>
        </p:nvPicPr>
        <p:blipFill>
          <a:blip r:embed="rId2"/>
          <a:stretch>
            <a:fillRect/>
          </a:stretch>
        </p:blipFill>
        <p:spPr>
          <a:xfrm>
            <a:off x="2991789" y="1147226"/>
            <a:ext cx="7410450" cy="5400675"/>
          </a:xfrm>
          <a:prstGeom prst="rect">
            <a:avLst/>
          </a:prstGeom>
        </p:spPr>
      </p:pic>
    </p:spTree>
    <p:extLst>
      <p:ext uri="{BB962C8B-B14F-4D97-AF65-F5344CB8AC3E}">
        <p14:creationId xmlns:p14="http://schemas.microsoft.com/office/powerpoint/2010/main" val="31822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a:latin typeface="Century Gothic"/>
              </a:rPr>
              <a:t>Use</a:t>
            </a:r>
            <a:r>
              <a:rPr lang="en-US" dirty="0">
                <a:latin typeface="Century Gothic"/>
              </a:rPr>
              <a:t> </a:t>
            </a:r>
            <a:r>
              <a:rPr lang="aa-ET">
                <a:latin typeface="Century Gothic"/>
              </a:rPr>
              <a:t>case </a:t>
            </a:r>
            <a:r>
              <a:rPr lang="aa-ET" dirty="0">
                <a:latin typeface="Century Gothic"/>
              </a:rPr>
              <a:t>wind energy plants</a:t>
            </a:r>
            <a:endParaRPr lang="aa-ET" dirty="0"/>
          </a:p>
        </p:txBody>
      </p:sp>
      <p:pic>
        <p:nvPicPr>
          <p:cNvPr id="3" name="Grafik 2" descr="Ein Bild, das Text, Screenshot, Schrift, Zahl enthält.&#10;&#10;Beschreibung automatisch generiert.">
            <a:extLst>
              <a:ext uri="{FF2B5EF4-FFF2-40B4-BE49-F238E27FC236}">
                <a16:creationId xmlns:a16="http://schemas.microsoft.com/office/drawing/2014/main" id="{6FEA2839-912F-B1B0-B264-71D0CD3FEAAB}"/>
              </a:ext>
            </a:extLst>
          </p:cNvPr>
          <p:cNvPicPr>
            <a:picLocks noChangeAspect="1"/>
          </p:cNvPicPr>
          <p:nvPr/>
        </p:nvPicPr>
        <p:blipFill>
          <a:blip r:embed="rId2"/>
          <a:stretch>
            <a:fillRect/>
          </a:stretch>
        </p:blipFill>
        <p:spPr>
          <a:xfrm>
            <a:off x="641931" y="1716378"/>
            <a:ext cx="11144250" cy="4305300"/>
          </a:xfrm>
          <a:prstGeom prst="rect">
            <a:avLst/>
          </a:prstGeom>
        </p:spPr>
      </p:pic>
    </p:spTree>
    <p:extLst>
      <p:ext uri="{BB962C8B-B14F-4D97-AF65-F5344CB8AC3E}">
        <p14:creationId xmlns:p14="http://schemas.microsoft.com/office/powerpoint/2010/main" val="251776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a:latin typeface="Century Gothic"/>
              </a:rPr>
              <a:t>Case study: wind energy plants in Europe</a:t>
            </a:r>
            <a:endParaRPr lang="de-DE"/>
          </a:p>
        </p:txBody>
      </p:sp>
      <p:pic>
        <p:nvPicPr>
          <p:cNvPr id="3" name="Grafik 2" descr="Ein Bild, das Text, Screenshot, Schrift, Zahl enthält.&#10;&#10;Beschreibung automatisch generiert.">
            <a:extLst>
              <a:ext uri="{FF2B5EF4-FFF2-40B4-BE49-F238E27FC236}">
                <a16:creationId xmlns:a16="http://schemas.microsoft.com/office/drawing/2014/main" id="{148D1877-F956-88F4-C376-8AD30B103471}"/>
              </a:ext>
            </a:extLst>
          </p:cNvPr>
          <p:cNvPicPr>
            <a:picLocks noChangeAspect="1"/>
          </p:cNvPicPr>
          <p:nvPr/>
        </p:nvPicPr>
        <p:blipFill>
          <a:blip r:embed="rId2"/>
          <a:stretch>
            <a:fillRect/>
          </a:stretch>
        </p:blipFill>
        <p:spPr>
          <a:xfrm>
            <a:off x="706862" y="1658624"/>
            <a:ext cx="8782050" cy="3648075"/>
          </a:xfrm>
          <a:prstGeom prst="rect">
            <a:avLst/>
          </a:prstGeom>
        </p:spPr>
      </p:pic>
    </p:spTree>
    <p:extLst>
      <p:ext uri="{BB962C8B-B14F-4D97-AF65-F5344CB8AC3E}">
        <p14:creationId xmlns:p14="http://schemas.microsoft.com/office/powerpoint/2010/main" val="288886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dirty="0">
                <a:latin typeface="Century Gothic"/>
              </a:rPr>
              <a:t>Case study: wind energy plants in Europe</a:t>
            </a:r>
            <a:endParaRPr lang="aa-ET" dirty="0"/>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711122" y="1062446"/>
            <a:ext cx="11480878" cy="4984127"/>
          </a:xfrm>
        </p:spPr>
        <p:txBody>
          <a:bodyPr vert="horz" lIns="91440" tIns="45720" rIns="91440" bIns="45720" rtlCol="0" anchor="t">
            <a:normAutofit/>
          </a:bodyPr>
          <a:lstStyle/>
          <a:p>
            <a:pPr marL="0" indent="0">
              <a:lnSpc>
                <a:spcPct val="115000"/>
              </a:lnSpc>
              <a:spcAft>
                <a:spcPts val="600"/>
              </a:spcAft>
              <a:buNone/>
            </a:pPr>
            <a:r>
              <a:rPr lang="en-GB" sz="1800" b="1" dirty="0">
                <a:latin typeface="Century Gothic"/>
                <a:ea typeface="Yu Mincho"/>
                <a:cs typeface="Arial"/>
              </a:rPr>
              <a:t>Factors for CO2eq reduction and assumptions</a:t>
            </a: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pic>
        <p:nvPicPr>
          <p:cNvPr id="4" name="Grafik 3" descr="Ein Bild, das Text, Screenshot, Schrift, Zahl enthält.&#10;&#10;Beschreibung automatisch generiert.">
            <a:extLst>
              <a:ext uri="{FF2B5EF4-FFF2-40B4-BE49-F238E27FC236}">
                <a16:creationId xmlns:a16="http://schemas.microsoft.com/office/drawing/2014/main" id="{9534AAE3-4024-FE7C-C76C-8DDF57C6C580}"/>
              </a:ext>
            </a:extLst>
          </p:cNvPr>
          <p:cNvPicPr>
            <a:picLocks noChangeAspect="1"/>
          </p:cNvPicPr>
          <p:nvPr/>
        </p:nvPicPr>
        <p:blipFill>
          <a:blip r:embed="rId2"/>
          <a:stretch>
            <a:fillRect/>
          </a:stretch>
        </p:blipFill>
        <p:spPr>
          <a:xfrm>
            <a:off x="632809" y="1593559"/>
            <a:ext cx="10153650" cy="4314825"/>
          </a:xfrm>
          <a:prstGeom prst="rect">
            <a:avLst/>
          </a:prstGeom>
        </p:spPr>
      </p:pic>
    </p:spTree>
    <p:extLst>
      <p:ext uri="{BB962C8B-B14F-4D97-AF65-F5344CB8AC3E}">
        <p14:creationId xmlns:p14="http://schemas.microsoft.com/office/powerpoint/2010/main" val="40601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en-GB">
                <a:latin typeface="Century Gothic"/>
              </a:rPr>
              <a:t>ICT Enabling System: Smart Monitoring System</a:t>
            </a:r>
            <a:endParaRPr lang="en-GB"/>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a:buNone/>
            </a:pPr>
            <a:r>
              <a:rPr lang="en-GB" sz="1800" b="1" dirty="0">
                <a:latin typeface="Century Gothic"/>
                <a:ea typeface="Yu Mincho"/>
                <a:cs typeface="Arial"/>
              </a:rPr>
              <a:t>Smart monitoring of screw connections Q-Bo® with mioty® radiocommunication </a:t>
            </a:r>
            <a:endParaRPr lang="de-DE" sz="1800" b="1" dirty="0">
              <a:latin typeface="Century Gothic"/>
              <a:ea typeface="Yu Mincho"/>
              <a:cs typeface="Arial"/>
            </a:endParaRPr>
          </a:p>
          <a:p>
            <a:pPr marL="0" indent="0">
              <a:lnSpc>
                <a:spcPct val="114999"/>
              </a:lnSpc>
              <a:spcAft>
                <a:spcPts val="600"/>
              </a:spcAft>
              <a:buNone/>
            </a:pP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pic>
        <p:nvPicPr>
          <p:cNvPr id="5" name="Grafik 4" descr="Ein Bild, das Text, Generator, Gerät, Windmühle enthält.&#10;&#10;Beschreibung automatisch generiert.">
            <a:extLst>
              <a:ext uri="{FF2B5EF4-FFF2-40B4-BE49-F238E27FC236}">
                <a16:creationId xmlns:a16="http://schemas.microsoft.com/office/drawing/2014/main" id="{72E5268F-ECBF-B0F8-4448-02AC40FFDE94}"/>
              </a:ext>
            </a:extLst>
          </p:cNvPr>
          <p:cNvPicPr>
            <a:picLocks noChangeAspect="1"/>
          </p:cNvPicPr>
          <p:nvPr/>
        </p:nvPicPr>
        <p:blipFill>
          <a:blip r:embed="rId2"/>
          <a:stretch>
            <a:fillRect/>
          </a:stretch>
        </p:blipFill>
        <p:spPr>
          <a:xfrm>
            <a:off x="408568" y="1611537"/>
            <a:ext cx="11610975" cy="4429125"/>
          </a:xfrm>
          <a:prstGeom prst="rect">
            <a:avLst/>
          </a:prstGeom>
        </p:spPr>
      </p:pic>
      <p:sp>
        <p:nvSpPr>
          <p:cNvPr id="4" name="Textfeld 3">
            <a:extLst>
              <a:ext uri="{FF2B5EF4-FFF2-40B4-BE49-F238E27FC236}">
                <a16:creationId xmlns:a16="http://schemas.microsoft.com/office/drawing/2014/main" id="{CD5655CB-653F-B427-96DE-93716D9B16DE}"/>
              </a:ext>
            </a:extLst>
          </p:cNvPr>
          <p:cNvSpPr txBox="1"/>
          <p:nvPr/>
        </p:nvSpPr>
        <p:spPr>
          <a:xfrm>
            <a:off x="4820992" y="1762259"/>
            <a:ext cx="36339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400" b="1" dirty="0">
                <a:solidFill>
                  <a:srgbClr val="0432FF"/>
                </a:solidFill>
                <a:latin typeface="Frutiger LT Com 45 Light"/>
                <a:hlinkClick r:id="rId3">
                  <a:extLst>
                    <a:ext uri="{A12FA001-AC4F-418D-AE19-62706E023703}">
                      <ahyp:hlinkClr xmlns:ahyp="http://schemas.microsoft.com/office/drawing/2018/hyperlinkcolor" val="tx"/>
                    </a:ext>
                  </a:extLst>
                </a:hlinkClick>
              </a:rPr>
              <a:t>Fraunhofer IIS - Q-Bo® Technology</a:t>
            </a:r>
          </a:p>
        </p:txBody>
      </p:sp>
    </p:spTree>
    <p:extLst>
      <p:ext uri="{BB962C8B-B14F-4D97-AF65-F5344CB8AC3E}">
        <p14:creationId xmlns:p14="http://schemas.microsoft.com/office/powerpoint/2010/main" val="242569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en-GB">
                <a:latin typeface="Century Gothic"/>
              </a:rPr>
              <a:t>ICT Enabling System: Smart Monitoring System</a:t>
            </a:r>
            <a:endParaRPr lang="en-GB"/>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a:buNone/>
            </a:pPr>
            <a:r>
              <a:rPr lang="en-GB" sz="1800" b="1" dirty="0">
                <a:latin typeface="Century Gothic"/>
                <a:ea typeface="Yu Mincho"/>
                <a:cs typeface="Arial"/>
              </a:rPr>
              <a:t>Smart monitoring of screw connections Q-Bo® with mioty® radiocommunication</a:t>
            </a:r>
            <a:endParaRPr lang="de-DE" sz="1800" b="1" dirty="0">
              <a:latin typeface="Century Gothic"/>
              <a:ea typeface="Yu Mincho"/>
              <a:cs typeface="Arial"/>
            </a:endParaRPr>
          </a:p>
          <a:p>
            <a:pPr marL="0" indent="0">
              <a:lnSpc>
                <a:spcPct val="114999"/>
              </a:lnSpc>
              <a:spcAft>
                <a:spcPts val="600"/>
              </a:spcAft>
              <a:buNone/>
            </a:pP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pic>
        <p:nvPicPr>
          <p:cNvPr id="3" name="Grafik 2" descr="Ein Bild, das Text, Screenshot enthält.&#10;&#10;Beschreibung automatisch generiert.">
            <a:extLst>
              <a:ext uri="{FF2B5EF4-FFF2-40B4-BE49-F238E27FC236}">
                <a16:creationId xmlns:a16="http://schemas.microsoft.com/office/drawing/2014/main" id="{F749FAED-0C8B-BD59-98AA-1F9B3DDD523C}"/>
              </a:ext>
            </a:extLst>
          </p:cNvPr>
          <p:cNvPicPr>
            <a:picLocks noChangeAspect="1"/>
          </p:cNvPicPr>
          <p:nvPr/>
        </p:nvPicPr>
        <p:blipFill>
          <a:blip r:embed="rId2"/>
          <a:stretch>
            <a:fillRect/>
          </a:stretch>
        </p:blipFill>
        <p:spPr>
          <a:xfrm>
            <a:off x="1033463" y="1827324"/>
            <a:ext cx="10125075" cy="4362450"/>
          </a:xfrm>
          <a:prstGeom prst="rect">
            <a:avLst/>
          </a:prstGeom>
        </p:spPr>
      </p:pic>
    </p:spTree>
    <p:extLst>
      <p:ext uri="{BB962C8B-B14F-4D97-AF65-F5344CB8AC3E}">
        <p14:creationId xmlns:p14="http://schemas.microsoft.com/office/powerpoint/2010/main" val="94334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en-US" dirty="0">
                <a:latin typeface="Century Gothic"/>
              </a:rPr>
              <a:t>Smart screw monitoring Q-Bo®</a:t>
            </a:r>
            <a:endParaRPr lang="de-DE" dirty="0">
              <a:latin typeface="Century Gothic"/>
            </a:endParaRP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a:buNone/>
            </a:pPr>
            <a:r>
              <a:rPr lang="en-GB" sz="1800" b="1" dirty="0">
                <a:latin typeface="Century Gothic"/>
                <a:ea typeface="Yu Mincho"/>
                <a:cs typeface="Arial"/>
              </a:rPr>
              <a:t>wireless and energy self-sufficient monitoring of screw connections</a:t>
            </a:r>
            <a:r>
              <a:rPr lang="en-GB" sz="2000" dirty="0">
                <a:solidFill>
                  <a:srgbClr val="005B7F"/>
                </a:solidFill>
                <a:latin typeface="Frutiger LT Com 45 Light"/>
                <a:ea typeface="Yu Mincho"/>
                <a:cs typeface="Arial"/>
              </a:rPr>
              <a:t> </a:t>
            </a:r>
            <a:endParaRPr lang="de-DE"/>
          </a:p>
          <a:p>
            <a:pPr marL="0" indent="0">
              <a:lnSpc>
                <a:spcPct val="114999"/>
              </a:lnSpc>
              <a:spcAft>
                <a:spcPts val="600"/>
              </a:spcAft>
              <a:buNone/>
            </a:pPr>
            <a:endParaRPr lang="en-GB" sz="1800" b="1" dirty="0">
              <a:solidFill>
                <a:srgbClr val="1C0840"/>
              </a:solidFill>
              <a:effectLst/>
              <a:latin typeface="Century Gothic" panose="020B0502020202020204" pitchFamily="34" charset="0"/>
              <a:ea typeface="Yu Mincho" panose="02020400000000000000" pitchFamily="18" charset="-128"/>
              <a:cs typeface="Arial" panose="020B0604020202020204" pitchFamily="34" charset="0"/>
            </a:endParaRPr>
          </a:p>
        </p:txBody>
      </p:sp>
      <p:pic>
        <p:nvPicPr>
          <p:cNvPr id="4" name="Grafik 3" descr="Ein Bild, das Text, Kopfhörer, Screenshot enthält.&#10;&#10;Beschreibung automatisch generiert.">
            <a:extLst>
              <a:ext uri="{FF2B5EF4-FFF2-40B4-BE49-F238E27FC236}">
                <a16:creationId xmlns:a16="http://schemas.microsoft.com/office/drawing/2014/main" id="{B8DD6753-5DB9-971E-59D8-209305C28451}"/>
              </a:ext>
            </a:extLst>
          </p:cNvPr>
          <p:cNvPicPr>
            <a:picLocks noChangeAspect="1"/>
          </p:cNvPicPr>
          <p:nvPr/>
        </p:nvPicPr>
        <p:blipFill>
          <a:blip r:embed="rId2"/>
          <a:stretch>
            <a:fillRect/>
          </a:stretch>
        </p:blipFill>
        <p:spPr>
          <a:xfrm>
            <a:off x="483695" y="1401919"/>
            <a:ext cx="11610975" cy="4762500"/>
          </a:xfrm>
          <a:prstGeom prst="rect">
            <a:avLst/>
          </a:prstGeom>
        </p:spPr>
      </p:pic>
    </p:spTree>
    <p:extLst>
      <p:ext uri="{BB962C8B-B14F-4D97-AF65-F5344CB8AC3E}">
        <p14:creationId xmlns:p14="http://schemas.microsoft.com/office/powerpoint/2010/main" val="571861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706055"/>
          </a:xfrm>
        </p:spPr>
        <p:txBody>
          <a:bodyPr vert="horz" lIns="91440" tIns="45720" rIns="91440" bIns="45720" rtlCol="0" anchor="ctr">
            <a:normAutofit/>
          </a:bodyPr>
          <a:lstStyle/>
          <a:p>
            <a:r>
              <a:rPr lang="en-US" sz="2800" dirty="0">
                <a:latin typeface="Century Gothic"/>
              </a:rPr>
              <a:t>Calculation of the CO2eq footprint of the Smart Monitoring System</a:t>
            </a:r>
            <a:endParaRPr lang="de-DE" sz="2800" dirty="0">
              <a:latin typeface="Century Gothic"/>
            </a:endParaRP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4999"/>
              </a:lnSpc>
              <a:spcAft>
                <a:spcPts val="600"/>
              </a:spcAft>
              <a:buNone/>
            </a:pPr>
            <a:r>
              <a:rPr lang="en-GB" sz="1800" b="1" dirty="0">
                <a:latin typeface="Century Gothic"/>
                <a:ea typeface="Yu Mincho"/>
                <a:cs typeface="Arial"/>
              </a:rPr>
              <a:t>Methodology:</a:t>
            </a:r>
            <a:endParaRPr lang="de-DE" dirty="0"/>
          </a:p>
        </p:txBody>
      </p:sp>
      <p:pic>
        <p:nvPicPr>
          <p:cNvPr id="4" name="Grafik 3" descr="Ein Bild, das Text, Screenshot, Schrift enthält.&#10;&#10;Beschreibung automatisch generiert.">
            <a:extLst>
              <a:ext uri="{FF2B5EF4-FFF2-40B4-BE49-F238E27FC236}">
                <a16:creationId xmlns:a16="http://schemas.microsoft.com/office/drawing/2014/main" id="{7D8DA8E0-8083-F9AF-3997-2DAEB66D8309}"/>
              </a:ext>
            </a:extLst>
          </p:cNvPr>
          <p:cNvPicPr>
            <a:picLocks noChangeAspect="1"/>
          </p:cNvPicPr>
          <p:nvPr/>
        </p:nvPicPr>
        <p:blipFill>
          <a:blip r:embed="rId2"/>
          <a:stretch>
            <a:fillRect/>
          </a:stretch>
        </p:blipFill>
        <p:spPr>
          <a:xfrm>
            <a:off x="842963" y="1635751"/>
            <a:ext cx="10506075" cy="4895850"/>
          </a:xfrm>
          <a:prstGeom prst="rect">
            <a:avLst/>
          </a:prstGeom>
        </p:spPr>
      </p:pic>
      <p:pic>
        <p:nvPicPr>
          <p:cNvPr id="3" name="Grafik 2" descr="Ein Bild, das Text, Schrift, Screenshot, Grafikdesign enthält.&#10;&#10;Beschreibung automatisch generiert.">
            <a:extLst>
              <a:ext uri="{FF2B5EF4-FFF2-40B4-BE49-F238E27FC236}">
                <a16:creationId xmlns:a16="http://schemas.microsoft.com/office/drawing/2014/main" id="{3C83F8B3-ED37-A9DE-A855-9B9FAB41ADBF}"/>
              </a:ext>
            </a:extLst>
          </p:cNvPr>
          <p:cNvPicPr>
            <a:picLocks noChangeAspect="1"/>
          </p:cNvPicPr>
          <p:nvPr/>
        </p:nvPicPr>
        <p:blipFill>
          <a:blip r:embed="rId3"/>
          <a:stretch>
            <a:fillRect/>
          </a:stretch>
        </p:blipFill>
        <p:spPr>
          <a:xfrm>
            <a:off x="9094899" y="892667"/>
            <a:ext cx="2781300" cy="1638300"/>
          </a:xfrm>
          <a:prstGeom prst="rect">
            <a:avLst/>
          </a:prstGeom>
        </p:spPr>
      </p:pic>
    </p:spTree>
    <p:extLst>
      <p:ext uri="{BB962C8B-B14F-4D97-AF65-F5344CB8AC3E}">
        <p14:creationId xmlns:p14="http://schemas.microsoft.com/office/powerpoint/2010/main" val="1356556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703717"/>
          </a:xfrm>
        </p:spPr>
        <p:txBody>
          <a:bodyPr vert="horz" lIns="91440" tIns="45720" rIns="91440" bIns="45720" rtlCol="0" anchor="ctr">
            <a:normAutofit/>
          </a:bodyPr>
          <a:lstStyle/>
          <a:p>
            <a:r>
              <a:rPr lang="en-US" sz="2800" dirty="0">
                <a:latin typeface="Century Gothic"/>
              </a:rPr>
              <a:t>Calculation of the CO2eq footprint of the Smart Monitoring System</a:t>
            </a:r>
            <a:endParaRPr lang="de-DE" sz="2800" dirty="0">
              <a:latin typeface="Century Gothic"/>
            </a:endParaRP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4999"/>
              </a:lnSpc>
              <a:spcAft>
                <a:spcPts val="600"/>
              </a:spcAft>
              <a:buNone/>
            </a:pPr>
            <a:r>
              <a:rPr lang="en-GB" sz="1800" b="1" dirty="0">
                <a:latin typeface="Century Gothic"/>
                <a:ea typeface="Yu Mincho"/>
                <a:cs typeface="Arial"/>
              </a:rPr>
              <a:t>Methodology:</a:t>
            </a:r>
            <a:endParaRPr lang="de-DE" dirty="0"/>
          </a:p>
        </p:txBody>
      </p:sp>
      <p:pic>
        <p:nvPicPr>
          <p:cNvPr id="5" name="Grafik 4" descr="Ein Bild, das Text, Screenshot, Schrift, Design enthält.&#10;&#10;Beschreibung automatisch generiert.">
            <a:extLst>
              <a:ext uri="{FF2B5EF4-FFF2-40B4-BE49-F238E27FC236}">
                <a16:creationId xmlns:a16="http://schemas.microsoft.com/office/drawing/2014/main" id="{BC98D480-CCA1-F80C-4BF7-816425BEA9FA}"/>
              </a:ext>
            </a:extLst>
          </p:cNvPr>
          <p:cNvPicPr>
            <a:picLocks noChangeAspect="1"/>
          </p:cNvPicPr>
          <p:nvPr/>
        </p:nvPicPr>
        <p:blipFill>
          <a:blip r:embed="rId2"/>
          <a:stretch>
            <a:fillRect/>
          </a:stretch>
        </p:blipFill>
        <p:spPr>
          <a:xfrm>
            <a:off x="530633" y="1731480"/>
            <a:ext cx="11601450" cy="4514850"/>
          </a:xfrm>
          <a:prstGeom prst="rect">
            <a:avLst/>
          </a:prstGeom>
        </p:spPr>
      </p:pic>
      <p:pic>
        <p:nvPicPr>
          <p:cNvPr id="3" name="Grafik 2" descr="Ein Bild, das Text, Schrift, Screenshot, Grafikdesign enthält.&#10;&#10;Beschreibung automatisch generiert.">
            <a:extLst>
              <a:ext uri="{FF2B5EF4-FFF2-40B4-BE49-F238E27FC236}">
                <a16:creationId xmlns:a16="http://schemas.microsoft.com/office/drawing/2014/main" id="{3C83F8B3-ED37-A9DE-A855-9B9FAB41ADBF}"/>
              </a:ext>
            </a:extLst>
          </p:cNvPr>
          <p:cNvPicPr>
            <a:picLocks noChangeAspect="1"/>
          </p:cNvPicPr>
          <p:nvPr/>
        </p:nvPicPr>
        <p:blipFill>
          <a:blip r:embed="rId3"/>
          <a:stretch>
            <a:fillRect/>
          </a:stretch>
        </p:blipFill>
        <p:spPr>
          <a:xfrm>
            <a:off x="9094899" y="892667"/>
            <a:ext cx="2781300" cy="1638300"/>
          </a:xfrm>
          <a:prstGeom prst="rect">
            <a:avLst/>
          </a:prstGeom>
        </p:spPr>
      </p:pic>
      <p:sp>
        <p:nvSpPr>
          <p:cNvPr id="4" name="Textfeld 3">
            <a:extLst>
              <a:ext uri="{FF2B5EF4-FFF2-40B4-BE49-F238E27FC236}">
                <a16:creationId xmlns:a16="http://schemas.microsoft.com/office/drawing/2014/main" id="{279C4C80-C235-B464-02DE-4EB92D4FF555}"/>
              </a:ext>
            </a:extLst>
          </p:cNvPr>
          <p:cNvSpPr txBox="1"/>
          <p:nvPr/>
        </p:nvSpPr>
        <p:spPr>
          <a:xfrm>
            <a:off x="6951852" y="6046573"/>
            <a:ext cx="19614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200" dirty="0">
                <a:solidFill>
                  <a:srgbClr val="0432FF"/>
                </a:solidFill>
                <a:latin typeface="Century Gothic" panose="020B0502020202020204" pitchFamily="34" charset="0"/>
                <a:cs typeface="Calibri"/>
                <a:hlinkClick r:id="rId4">
                  <a:extLst>
                    <a:ext uri="{A12FA001-AC4F-418D-AE19-62706E023703}">
                      <ahyp:hlinkClr xmlns:ahyp="http://schemas.microsoft.com/office/drawing/2018/hyperlinkcolor" val="tx"/>
                    </a:ext>
                  </a:extLst>
                </a:hlinkClick>
              </a:rPr>
              <a:t>Sphera database</a:t>
            </a:r>
          </a:p>
          <a:p>
            <a:r>
              <a:rPr lang="de-DE" sz="1200" dirty="0">
                <a:solidFill>
                  <a:srgbClr val="0432FF"/>
                </a:solidFill>
                <a:latin typeface="Century Gothic" panose="020B0502020202020204" pitchFamily="34" charset="0"/>
                <a:cs typeface="Calibri" panose="020F0502020204030204"/>
                <a:hlinkClick r:id="rId5">
                  <a:extLst>
                    <a:ext uri="{A12FA001-AC4F-418D-AE19-62706E023703}">
                      <ahyp:hlinkClr xmlns:ahyp="http://schemas.microsoft.com/office/drawing/2018/hyperlinkcolor" val="tx"/>
                    </a:ext>
                  </a:extLst>
                </a:hlinkClick>
              </a:rPr>
              <a:t>Ecoinvent database</a:t>
            </a:r>
            <a:endParaRPr lang="de-DE" sz="1200" dirty="0">
              <a:solidFill>
                <a:srgbClr val="0432FF"/>
              </a:solidFill>
              <a:latin typeface="Century Gothic" panose="020B0502020202020204" pitchFamily="34" charset="0"/>
              <a:cs typeface="Calibri" panose="020F0502020204030204"/>
            </a:endParaRPr>
          </a:p>
        </p:txBody>
      </p:sp>
    </p:spTree>
    <p:extLst>
      <p:ext uri="{BB962C8B-B14F-4D97-AF65-F5344CB8AC3E}">
        <p14:creationId xmlns:p14="http://schemas.microsoft.com/office/powerpoint/2010/main" val="80233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A527-E715-C8D9-A391-780B2C4BD3F8}"/>
              </a:ext>
            </a:extLst>
          </p:cNvPr>
          <p:cNvSpPr>
            <a:spLocks noGrp="1"/>
          </p:cNvSpPr>
          <p:nvPr>
            <p:ph type="ctrTitle"/>
          </p:nvPr>
        </p:nvSpPr>
        <p:spPr/>
        <p:txBody>
          <a:bodyPr/>
          <a:lstStyle/>
          <a:p>
            <a:r>
              <a:rPr lang="aa-ET" dirty="0"/>
              <a:t>Agenda</a:t>
            </a:r>
          </a:p>
        </p:txBody>
      </p:sp>
    </p:spTree>
    <p:extLst>
      <p:ext uri="{BB962C8B-B14F-4D97-AF65-F5344CB8AC3E}">
        <p14:creationId xmlns:p14="http://schemas.microsoft.com/office/powerpoint/2010/main" val="3230551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701753"/>
          </a:xfrm>
        </p:spPr>
        <p:txBody>
          <a:bodyPr vert="horz" lIns="91440" tIns="45720" rIns="91440" bIns="45720" rtlCol="0" anchor="ctr">
            <a:normAutofit/>
          </a:bodyPr>
          <a:lstStyle/>
          <a:p>
            <a:r>
              <a:rPr lang="en-US" sz="2800" dirty="0">
                <a:latin typeface="Century Gothic"/>
              </a:rPr>
              <a:t>Calculation of the CO2eq footprint of the Smart Monitoring System</a:t>
            </a:r>
            <a:endParaRPr lang="de-DE" sz="2800" dirty="0">
              <a:latin typeface="Century Gothic"/>
            </a:endParaRP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4999"/>
              </a:lnSpc>
              <a:spcAft>
                <a:spcPts val="600"/>
              </a:spcAft>
              <a:buNone/>
            </a:pPr>
            <a:r>
              <a:rPr lang="en-GB" sz="1800" b="1" dirty="0">
                <a:latin typeface="Century Gothic"/>
                <a:ea typeface="Yu Mincho"/>
                <a:cs typeface="Arial"/>
              </a:rPr>
              <a:t>Results of one Q-Bo® IoT device</a:t>
            </a:r>
            <a:endParaRPr lang="de-DE" sz="1800" b="1" dirty="0">
              <a:latin typeface="Century Gothic"/>
              <a:ea typeface="Yu Mincho"/>
              <a:cs typeface="Arial"/>
            </a:endParaRPr>
          </a:p>
        </p:txBody>
      </p:sp>
      <p:pic>
        <p:nvPicPr>
          <p:cNvPr id="7" name="Grafik 6" descr="Ein Bild, das Text, Screenshot, Diagramm, Schrift enthält.&#10;&#10;Beschreibung automatisch generiert.">
            <a:extLst>
              <a:ext uri="{FF2B5EF4-FFF2-40B4-BE49-F238E27FC236}">
                <a16:creationId xmlns:a16="http://schemas.microsoft.com/office/drawing/2014/main" id="{D524323B-DC05-C223-B51E-0C0595F0766F}"/>
              </a:ext>
            </a:extLst>
          </p:cNvPr>
          <p:cNvPicPr>
            <a:picLocks noChangeAspect="1"/>
          </p:cNvPicPr>
          <p:nvPr/>
        </p:nvPicPr>
        <p:blipFill>
          <a:blip r:embed="rId2"/>
          <a:stretch>
            <a:fillRect/>
          </a:stretch>
        </p:blipFill>
        <p:spPr>
          <a:xfrm>
            <a:off x="5943198" y="2146546"/>
            <a:ext cx="5886450" cy="3895725"/>
          </a:xfrm>
          <a:prstGeom prst="rect">
            <a:avLst/>
          </a:prstGeom>
        </p:spPr>
      </p:pic>
      <p:pic>
        <p:nvPicPr>
          <p:cNvPr id="3" name="Grafik 2" descr="Ein Bild, das Text, Schrift, Screenshot, Grafikdesign enthält.&#10;&#10;Beschreibung automatisch generiert.">
            <a:extLst>
              <a:ext uri="{FF2B5EF4-FFF2-40B4-BE49-F238E27FC236}">
                <a16:creationId xmlns:a16="http://schemas.microsoft.com/office/drawing/2014/main" id="{3C83F8B3-ED37-A9DE-A855-9B9FAB41AD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86"/>
          <a:stretch/>
        </p:blipFill>
        <p:spPr>
          <a:xfrm>
            <a:off x="9094899" y="892667"/>
            <a:ext cx="2792041" cy="679033"/>
          </a:xfrm>
          <a:prstGeom prst="rect">
            <a:avLst/>
          </a:prstGeom>
        </p:spPr>
      </p:pic>
      <p:pic>
        <p:nvPicPr>
          <p:cNvPr id="8" name="Grafik 7" descr="Ein Bild, das Text, Werkzeug, Design enthält.&#10;&#10;Beschreibung automatisch generiert.">
            <a:extLst>
              <a:ext uri="{FF2B5EF4-FFF2-40B4-BE49-F238E27FC236}">
                <a16:creationId xmlns:a16="http://schemas.microsoft.com/office/drawing/2014/main" id="{E0552F69-F090-703E-6C9E-92B6341883B9}"/>
              </a:ext>
            </a:extLst>
          </p:cNvPr>
          <p:cNvPicPr>
            <a:picLocks noChangeAspect="1"/>
          </p:cNvPicPr>
          <p:nvPr/>
        </p:nvPicPr>
        <p:blipFill>
          <a:blip r:embed="rId4"/>
          <a:stretch>
            <a:fillRect/>
          </a:stretch>
        </p:blipFill>
        <p:spPr>
          <a:xfrm>
            <a:off x="10730986" y="1571893"/>
            <a:ext cx="1247775" cy="1009650"/>
          </a:xfrm>
          <a:prstGeom prst="rect">
            <a:avLst/>
          </a:prstGeom>
        </p:spPr>
      </p:pic>
      <p:pic>
        <p:nvPicPr>
          <p:cNvPr id="5" name="Grafik 4" descr="Ein Bild, das Text, Screenshot, Schrift enthält.&#10;&#10;Beschreibung automatisch generiert.">
            <a:extLst>
              <a:ext uri="{FF2B5EF4-FFF2-40B4-BE49-F238E27FC236}">
                <a16:creationId xmlns:a16="http://schemas.microsoft.com/office/drawing/2014/main" id="{395537EA-8FE9-7C01-2EBF-ABA1AC819FD1}"/>
              </a:ext>
            </a:extLst>
          </p:cNvPr>
          <p:cNvPicPr>
            <a:picLocks noChangeAspect="1"/>
          </p:cNvPicPr>
          <p:nvPr/>
        </p:nvPicPr>
        <p:blipFill>
          <a:blip r:embed="rId5"/>
          <a:stretch>
            <a:fillRect/>
          </a:stretch>
        </p:blipFill>
        <p:spPr>
          <a:xfrm>
            <a:off x="368121" y="1807000"/>
            <a:ext cx="5638800" cy="4295775"/>
          </a:xfrm>
          <a:prstGeom prst="rect">
            <a:avLst/>
          </a:prstGeom>
        </p:spPr>
      </p:pic>
    </p:spTree>
    <p:extLst>
      <p:ext uri="{BB962C8B-B14F-4D97-AF65-F5344CB8AC3E}">
        <p14:creationId xmlns:p14="http://schemas.microsoft.com/office/powerpoint/2010/main" val="29774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23245"/>
          </a:xfrm>
        </p:spPr>
        <p:txBody>
          <a:bodyPr vert="horz" lIns="91440" tIns="45720" rIns="91440" bIns="45720" rtlCol="0" anchor="ctr">
            <a:normAutofit/>
          </a:bodyPr>
          <a:lstStyle/>
          <a:p>
            <a:r>
              <a:rPr lang="en-US" sz="2800" dirty="0">
                <a:latin typeface="Century Gothic"/>
              </a:rPr>
              <a:t>Calculation of the CO2eq footprint of the Smart Monitoring System</a:t>
            </a:r>
            <a:endParaRPr lang="de-DE" sz="2800" dirty="0">
              <a:latin typeface="Century Gothic"/>
            </a:endParaRP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4999"/>
              </a:lnSpc>
              <a:spcAft>
                <a:spcPts val="600"/>
              </a:spcAft>
              <a:buNone/>
            </a:pPr>
            <a:r>
              <a:rPr lang="en-GB" sz="1800" b="1" dirty="0">
                <a:latin typeface="Century Gothic"/>
                <a:ea typeface="Yu Mincho"/>
                <a:cs typeface="Arial"/>
              </a:rPr>
              <a:t>Results of the mioty® gateway device</a:t>
            </a:r>
            <a:endParaRPr lang="de-DE" sz="1800" b="1" dirty="0">
              <a:latin typeface="Century Gothic"/>
              <a:ea typeface="Yu Mincho"/>
              <a:cs typeface="Arial"/>
            </a:endParaRPr>
          </a:p>
        </p:txBody>
      </p:sp>
      <p:pic>
        <p:nvPicPr>
          <p:cNvPr id="5" name="Grafik 4" descr="Ein Bild, das Elektronik, Elektronisches Bauteil, Elektrisches Bauelement, Computerkomponenten enthält.&#10;&#10;Beschreibung automatisch generiert.">
            <a:extLst>
              <a:ext uri="{FF2B5EF4-FFF2-40B4-BE49-F238E27FC236}">
                <a16:creationId xmlns:a16="http://schemas.microsoft.com/office/drawing/2014/main" id="{F0FCA4F7-B635-1513-1008-15AED2A8BEF1}"/>
              </a:ext>
            </a:extLst>
          </p:cNvPr>
          <p:cNvPicPr>
            <a:picLocks noChangeAspect="1"/>
          </p:cNvPicPr>
          <p:nvPr/>
        </p:nvPicPr>
        <p:blipFill>
          <a:blip r:embed="rId2"/>
          <a:stretch>
            <a:fillRect/>
          </a:stretch>
        </p:blipFill>
        <p:spPr>
          <a:xfrm>
            <a:off x="8776818" y="1317401"/>
            <a:ext cx="3181350" cy="4953000"/>
          </a:xfrm>
          <a:prstGeom prst="rect">
            <a:avLst/>
          </a:prstGeom>
        </p:spPr>
      </p:pic>
      <p:pic>
        <p:nvPicPr>
          <p:cNvPr id="4" name="Grafik 3" descr="Ein Bild, das Text, Schrift, weiß, Typografie enthält.&#10;&#10;Beschreibung automatisch generiert.">
            <a:extLst>
              <a:ext uri="{FF2B5EF4-FFF2-40B4-BE49-F238E27FC236}">
                <a16:creationId xmlns:a16="http://schemas.microsoft.com/office/drawing/2014/main" id="{7DD6CE1A-66BD-8675-217A-46CBB7F3A930}"/>
              </a:ext>
            </a:extLst>
          </p:cNvPr>
          <p:cNvPicPr>
            <a:picLocks noChangeAspect="1"/>
          </p:cNvPicPr>
          <p:nvPr/>
        </p:nvPicPr>
        <p:blipFill>
          <a:blip r:embed="rId3"/>
          <a:stretch>
            <a:fillRect/>
          </a:stretch>
        </p:blipFill>
        <p:spPr>
          <a:xfrm>
            <a:off x="6096536" y="5846606"/>
            <a:ext cx="2209800" cy="552450"/>
          </a:xfrm>
          <a:prstGeom prst="rect">
            <a:avLst/>
          </a:prstGeom>
        </p:spPr>
      </p:pic>
      <p:pic>
        <p:nvPicPr>
          <p:cNvPr id="8" name="Grafik 7" descr="Ein Bild, das Text, Screenshot, Schrift enthält.&#10;&#10;Beschreibung automatisch generiert.">
            <a:extLst>
              <a:ext uri="{FF2B5EF4-FFF2-40B4-BE49-F238E27FC236}">
                <a16:creationId xmlns:a16="http://schemas.microsoft.com/office/drawing/2014/main" id="{C53D8F26-CE0C-9EBF-701C-AAB6945ABAFE}"/>
              </a:ext>
            </a:extLst>
          </p:cNvPr>
          <p:cNvPicPr>
            <a:picLocks noChangeAspect="1"/>
          </p:cNvPicPr>
          <p:nvPr/>
        </p:nvPicPr>
        <p:blipFill>
          <a:blip r:embed="rId4"/>
          <a:stretch>
            <a:fillRect/>
          </a:stretch>
        </p:blipFill>
        <p:spPr>
          <a:xfrm>
            <a:off x="525283" y="1622067"/>
            <a:ext cx="8372475" cy="4171950"/>
          </a:xfrm>
          <a:prstGeom prst="rect">
            <a:avLst/>
          </a:prstGeom>
        </p:spPr>
      </p:pic>
    </p:spTree>
    <p:extLst>
      <p:ext uri="{BB962C8B-B14F-4D97-AF65-F5344CB8AC3E}">
        <p14:creationId xmlns:p14="http://schemas.microsoft.com/office/powerpoint/2010/main" val="9027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vert="horz" lIns="91440" tIns="45720" rIns="91440" bIns="45720" rtlCol="0" anchor="ctr">
            <a:normAutofit/>
          </a:bodyPr>
          <a:lstStyle/>
          <a:p>
            <a:r>
              <a:rPr lang="en-US" sz="2800" dirty="0">
                <a:latin typeface="Century Gothic"/>
              </a:rPr>
              <a:t>Calculation of the CO2eq footprint of the Smart Monitoring System</a:t>
            </a:r>
            <a:endParaRPr lang="de-DE" sz="2800" dirty="0">
              <a:latin typeface="Century Gothic"/>
            </a:endParaRPr>
          </a:p>
        </p:txBody>
      </p:sp>
      <p:pic>
        <p:nvPicPr>
          <p:cNvPr id="7" name="Grafik 6" descr="Ein Bild, das Text, Screenshot, Schrift, Zahl enthält.&#10;&#10;Beschreibung automatisch generiert.">
            <a:extLst>
              <a:ext uri="{FF2B5EF4-FFF2-40B4-BE49-F238E27FC236}">
                <a16:creationId xmlns:a16="http://schemas.microsoft.com/office/drawing/2014/main" id="{C150A1D5-16C4-03F0-B01A-047ED7EA05F3}"/>
              </a:ext>
            </a:extLst>
          </p:cNvPr>
          <p:cNvPicPr>
            <a:picLocks noChangeAspect="1"/>
          </p:cNvPicPr>
          <p:nvPr/>
        </p:nvPicPr>
        <p:blipFill>
          <a:blip r:embed="rId2"/>
          <a:stretch>
            <a:fillRect/>
          </a:stretch>
        </p:blipFill>
        <p:spPr>
          <a:xfrm>
            <a:off x="799563" y="1328872"/>
            <a:ext cx="9906000" cy="4371975"/>
          </a:xfrm>
          <a:prstGeom prst="rect">
            <a:avLst/>
          </a:prstGeom>
        </p:spPr>
      </p:pic>
    </p:spTree>
    <p:extLst>
      <p:ext uri="{BB962C8B-B14F-4D97-AF65-F5344CB8AC3E}">
        <p14:creationId xmlns:p14="http://schemas.microsoft.com/office/powerpoint/2010/main" val="164036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normAutofit fontScale="90000"/>
          </a:bodyPr>
          <a:lstStyle/>
          <a:p>
            <a:r>
              <a:rPr lang="aa-ET">
                <a:latin typeface="Century Gothic"/>
              </a:rPr>
              <a:t>Analysis of the potential avoided CO2eq emissions</a:t>
            </a:r>
            <a:endParaRPr lang="aa-ET" dirty="0"/>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4999"/>
              </a:lnSpc>
              <a:spcAft>
                <a:spcPts val="600"/>
              </a:spcAft>
              <a:buNone/>
            </a:pPr>
            <a:r>
              <a:rPr lang="en-GB" sz="1800" b="1" dirty="0">
                <a:latin typeface="Century Gothic"/>
                <a:ea typeface="Yu Mincho"/>
                <a:cs typeface="Arial"/>
              </a:rPr>
              <a:t>Method applied as a "screening approach"</a:t>
            </a:r>
            <a:endParaRPr lang="de-DE" dirty="0"/>
          </a:p>
        </p:txBody>
      </p:sp>
      <p:pic>
        <p:nvPicPr>
          <p:cNvPr id="3" name="Grafik 2" descr="Ein Bild, das Text, Screenshot, Zahl, Schrift enthält.&#10;&#10;Beschreibung automatisch generiert.">
            <a:extLst>
              <a:ext uri="{FF2B5EF4-FFF2-40B4-BE49-F238E27FC236}">
                <a16:creationId xmlns:a16="http://schemas.microsoft.com/office/drawing/2014/main" id="{EB1A7B08-DAB8-AAAB-FF0A-A956EB3815F7}"/>
              </a:ext>
            </a:extLst>
          </p:cNvPr>
          <p:cNvPicPr>
            <a:picLocks noChangeAspect="1"/>
          </p:cNvPicPr>
          <p:nvPr/>
        </p:nvPicPr>
        <p:blipFill>
          <a:blip r:embed="rId2"/>
          <a:stretch>
            <a:fillRect/>
          </a:stretch>
        </p:blipFill>
        <p:spPr>
          <a:xfrm>
            <a:off x="802046" y="1678010"/>
            <a:ext cx="10029825" cy="4038600"/>
          </a:xfrm>
          <a:prstGeom prst="rect">
            <a:avLst/>
          </a:prstGeom>
        </p:spPr>
      </p:pic>
      <p:sp>
        <p:nvSpPr>
          <p:cNvPr id="5" name="TextBox 4">
            <a:extLst>
              <a:ext uri="{FF2B5EF4-FFF2-40B4-BE49-F238E27FC236}">
                <a16:creationId xmlns:a16="http://schemas.microsoft.com/office/drawing/2014/main" id="{27446162-21F7-1E06-F965-D15213F1F576}"/>
              </a:ext>
            </a:extLst>
          </p:cNvPr>
          <p:cNvSpPr txBox="1"/>
          <p:nvPr/>
        </p:nvSpPr>
        <p:spPr>
          <a:xfrm>
            <a:off x="2038350" y="6153150"/>
            <a:ext cx="886777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rgbClr val="1F497D"/>
                </a:solidFill>
                <a:cs typeface="Calibri"/>
              </a:rPr>
              <a:t>Note: Equation specified by AIOTI, in the  “</a:t>
            </a:r>
            <a:r>
              <a:rPr lang="en-US" sz="1200" b="1" i="1" dirty="0">
                <a:solidFill>
                  <a:srgbClr val="1F497D"/>
                </a:solidFill>
                <a:cs typeface="Calibri"/>
              </a:rPr>
              <a:t>IoT and Edge Computing Carbon Footprint Measurement Methodology R2” </a:t>
            </a:r>
            <a:r>
              <a:rPr lang="en-US" sz="1200" i="1" dirty="0">
                <a:solidFill>
                  <a:srgbClr val="1F497D"/>
                </a:solidFill>
                <a:cs typeface="Calibri"/>
              </a:rPr>
              <a:t>report is used in order to derive these calculations</a:t>
            </a:r>
            <a:r>
              <a:rPr lang="en-US" i="1" dirty="0">
                <a:cs typeface="Calibri"/>
              </a:rPr>
              <a:t> </a:t>
            </a:r>
            <a:r>
              <a:rPr lang="en-US" i="1" dirty="0">
                <a:solidFill>
                  <a:srgbClr val="808080"/>
                </a:solidFill>
                <a:cs typeface="Calibri"/>
              </a:rPr>
              <a:t>​</a:t>
            </a:r>
            <a:endParaRPr lang="en-US" i="1" dirty="0"/>
          </a:p>
        </p:txBody>
      </p:sp>
    </p:spTree>
    <p:extLst>
      <p:ext uri="{BB962C8B-B14F-4D97-AF65-F5344CB8AC3E}">
        <p14:creationId xmlns:p14="http://schemas.microsoft.com/office/powerpoint/2010/main" val="152146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a:latin typeface="Century Gothic"/>
              </a:rPr>
              <a:t>Interpretation and next steps</a:t>
            </a:r>
            <a:endParaRPr lang="aa-ET" dirty="0"/>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38897" y="1062446"/>
            <a:ext cx="11953103" cy="4984127"/>
          </a:xfrm>
        </p:spPr>
        <p:txBody>
          <a:bodyPr vert="horz" lIns="91440" tIns="45720" rIns="91440" bIns="45720" rtlCol="0" anchor="t">
            <a:normAutofit/>
          </a:bodyPr>
          <a:lstStyle/>
          <a:p>
            <a:pPr marL="0" indent="0">
              <a:lnSpc>
                <a:spcPct val="114999"/>
              </a:lnSpc>
              <a:spcAft>
                <a:spcPts val="600"/>
              </a:spcAft>
              <a:buNone/>
            </a:pPr>
            <a:r>
              <a:rPr lang="en-GB" sz="1800" b="1" dirty="0">
                <a:latin typeface="Century Gothic"/>
                <a:ea typeface="Yu Mincho"/>
                <a:cs typeface="Arial"/>
              </a:rPr>
              <a:t>Summary of the case study</a:t>
            </a:r>
            <a:endParaRPr lang="de-DE" dirty="0"/>
          </a:p>
        </p:txBody>
      </p:sp>
      <p:pic>
        <p:nvPicPr>
          <p:cNvPr id="3" name="Grafik 2" descr="Ein Bild, das Text, Screenshot, Schrift, Zahl enthält.&#10;&#10;Beschreibung automatisch generiert.">
            <a:extLst>
              <a:ext uri="{FF2B5EF4-FFF2-40B4-BE49-F238E27FC236}">
                <a16:creationId xmlns:a16="http://schemas.microsoft.com/office/drawing/2014/main" id="{D5D132C1-FB1F-6A11-0BF7-CE77960A55CE}"/>
              </a:ext>
            </a:extLst>
          </p:cNvPr>
          <p:cNvPicPr>
            <a:picLocks noChangeAspect="1"/>
          </p:cNvPicPr>
          <p:nvPr/>
        </p:nvPicPr>
        <p:blipFill>
          <a:blip r:embed="rId2"/>
          <a:stretch>
            <a:fillRect/>
          </a:stretch>
        </p:blipFill>
        <p:spPr>
          <a:xfrm>
            <a:off x="1646417" y="1555795"/>
            <a:ext cx="8620125" cy="4819650"/>
          </a:xfrm>
          <a:prstGeom prst="rect">
            <a:avLst/>
          </a:prstGeom>
        </p:spPr>
      </p:pic>
    </p:spTree>
    <p:extLst>
      <p:ext uri="{BB962C8B-B14F-4D97-AF65-F5344CB8AC3E}">
        <p14:creationId xmlns:p14="http://schemas.microsoft.com/office/powerpoint/2010/main" val="2907940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dirty="0">
                <a:latin typeface="Century Gothic"/>
              </a:rPr>
              <a:t>Thank you</a:t>
            </a:r>
            <a:endParaRPr lang="aa-ET" dirty="0"/>
          </a:p>
        </p:txBody>
      </p:sp>
      <p:sp>
        <p:nvSpPr>
          <p:cNvPr id="4" name="Textfeld 3">
            <a:extLst>
              <a:ext uri="{FF2B5EF4-FFF2-40B4-BE49-F238E27FC236}">
                <a16:creationId xmlns:a16="http://schemas.microsoft.com/office/drawing/2014/main" id="{6CED382E-0897-E111-54E6-578E22DF9AF3}"/>
              </a:ext>
            </a:extLst>
          </p:cNvPr>
          <p:cNvSpPr txBox="1"/>
          <p:nvPr/>
        </p:nvSpPr>
        <p:spPr>
          <a:xfrm>
            <a:off x="1021724" y="2341808"/>
            <a:ext cx="3816439"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1C0840"/>
                </a:solidFill>
                <a:latin typeface="Century Gothic" panose="020B0502020202020204" pitchFamily="34" charset="0"/>
              </a:rPr>
              <a:t>Sylvie Couronné</a:t>
            </a:r>
          </a:p>
          <a:p>
            <a:endParaRPr lang="en-US" sz="1600" b="1" dirty="0">
              <a:solidFill>
                <a:srgbClr val="1C0840"/>
              </a:solidFill>
              <a:latin typeface="Century Gothic" panose="020B0502020202020204" pitchFamily="34" charset="0"/>
            </a:endParaRPr>
          </a:p>
          <a:p>
            <a:r>
              <a:rPr lang="en-US" sz="1600" b="1" dirty="0">
                <a:solidFill>
                  <a:srgbClr val="1C0840"/>
                </a:solidFill>
                <a:latin typeface="Century Gothic" panose="020B0502020202020204" pitchFamily="34" charset="0"/>
              </a:rPr>
              <a:t>GreenICT</a:t>
            </a:r>
          </a:p>
          <a:p>
            <a:endParaRPr lang="en-US" sz="1600" dirty="0">
              <a:solidFill>
                <a:srgbClr val="1C0840"/>
              </a:solidFill>
              <a:latin typeface="Century Gothic" panose="020B0502020202020204" pitchFamily="34" charset="0"/>
            </a:endParaRPr>
          </a:p>
          <a:p>
            <a:r>
              <a:rPr lang="en-US" sz="1600" dirty="0">
                <a:solidFill>
                  <a:srgbClr val="1C0840"/>
                </a:solidFill>
                <a:latin typeface="Century Gothic" panose="020B0502020202020204" pitchFamily="34" charset="0"/>
              </a:rPr>
              <a:t>Phone +49 911 58061 3205</a:t>
            </a:r>
            <a:endParaRPr lang="en-US" dirty="0">
              <a:solidFill>
                <a:srgbClr val="1C0840"/>
              </a:solidFill>
              <a:latin typeface="Century Gothic" panose="020B0502020202020204" pitchFamily="34" charset="0"/>
            </a:endParaRPr>
          </a:p>
          <a:p>
            <a:r>
              <a:rPr lang="en-US" sz="1600" dirty="0">
                <a:solidFill>
                  <a:srgbClr val="0432FF"/>
                </a:solidFill>
                <a:latin typeface="Century Gothic" panose="020B0502020202020204" pitchFamily="34" charset="0"/>
                <a:hlinkClick r:id="rId2">
                  <a:extLst>
                    <a:ext uri="{A12FA001-AC4F-418D-AE19-62706E023703}">
                      <ahyp:hlinkClr xmlns:ahyp="http://schemas.microsoft.com/office/drawing/2018/hyperlinkcolor" val="tx"/>
                    </a:ext>
                  </a:extLst>
                </a:hlinkClick>
              </a:rPr>
              <a:t>sylvie.couronne@iis.fraunhofer.de</a:t>
            </a:r>
          </a:p>
          <a:p>
            <a:endParaRPr lang="en-US" sz="1600" dirty="0">
              <a:latin typeface="Century Gothic" panose="020B0502020202020204" pitchFamily="34" charset="0"/>
            </a:endParaRPr>
          </a:p>
          <a:p>
            <a:r>
              <a:rPr lang="en-US" sz="1400" dirty="0">
                <a:solidFill>
                  <a:srgbClr val="1C0840"/>
                </a:solidFill>
                <a:latin typeface="Century Gothic" panose="020B0502020202020204" pitchFamily="34" charset="0"/>
              </a:rPr>
              <a:t>Fraunhofer IIS</a:t>
            </a:r>
            <a:endParaRPr lang="en-US" dirty="0">
              <a:solidFill>
                <a:srgbClr val="1C0840"/>
              </a:solidFill>
              <a:latin typeface="Century Gothic" panose="020B0502020202020204" pitchFamily="34" charset="0"/>
              <a:cs typeface="Calibri"/>
            </a:endParaRPr>
          </a:p>
          <a:p>
            <a:r>
              <a:rPr lang="en-US" sz="1400" dirty="0">
                <a:solidFill>
                  <a:srgbClr val="1C0840"/>
                </a:solidFill>
                <a:latin typeface="Century Gothic" panose="020B0502020202020204" pitchFamily="34" charset="0"/>
              </a:rPr>
              <a:t>Nordostpark 84</a:t>
            </a:r>
            <a:endParaRPr lang="en-US" dirty="0">
              <a:solidFill>
                <a:srgbClr val="1C0840"/>
              </a:solidFill>
              <a:latin typeface="Century Gothic" panose="020B0502020202020204" pitchFamily="34" charset="0"/>
              <a:cs typeface="Calibri"/>
            </a:endParaRPr>
          </a:p>
          <a:p>
            <a:r>
              <a:rPr lang="en-US" sz="1400" dirty="0">
                <a:solidFill>
                  <a:srgbClr val="1C0840"/>
                </a:solidFill>
                <a:latin typeface="Century Gothic" panose="020B0502020202020204" pitchFamily="34" charset="0"/>
              </a:rPr>
              <a:t>90411 Nuremberg</a:t>
            </a:r>
            <a:endParaRPr lang="en-US" dirty="0" err="1">
              <a:solidFill>
                <a:srgbClr val="1C0840"/>
              </a:solidFill>
              <a:latin typeface="Century Gothic" panose="020B0502020202020204" pitchFamily="34" charset="0"/>
              <a:cs typeface="Calibri" panose="020F0502020204030204"/>
            </a:endParaRPr>
          </a:p>
          <a:p>
            <a:r>
              <a:rPr lang="en-US" sz="1400" dirty="0">
                <a:solidFill>
                  <a:srgbClr val="1C0840"/>
                </a:solidFill>
                <a:latin typeface="Century Gothic" panose="020B0502020202020204" pitchFamily="34" charset="0"/>
              </a:rPr>
              <a:t>Germany</a:t>
            </a:r>
            <a:endParaRPr lang="en-US" dirty="0" err="1">
              <a:solidFill>
                <a:srgbClr val="1C0840"/>
              </a:solidFill>
              <a:latin typeface="Century Gothic" panose="020B0502020202020204" pitchFamily="34" charset="0"/>
              <a:cs typeface="Calibri"/>
            </a:endParaRPr>
          </a:p>
          <a:p>
            <a:r>
              <a:rPr lang="en-US" sz="1400" dirty="0">
                <a:solidFill>
                  <a:srgbClr val="0432FF"/>
                </a:solidFill>
                <a:latin typeface="Century Gothic" panose="020B0502020202020204" pitchFamily="34" charset="0"/>
                <a:hlinkClick r:id="rId3">
                  <a:extLst>
                    <a:ext uri="{A12FA001-AC4F-418D-AE19-62706E023703}">
                      <ahyp:hlinkClr xmlns:ahyp="http://schemas.microsoft.com/office/drawing/2018/hyperlinkcolor" val="tx"/>
                    </a:ext>
                  </a:extLst>
                </a:hlinkClick>
              </a:rPr>
              <a:t>www.fraunhofer.de</a:t>
            </a:r>
            <a:endParaRPr lang="en-US" dirty="0">
              <a:solidFill>
                <a:srgbClr val="0432FF"/>
              </a:solidFill>
              <a:latin typeface="Century Gothic" panose="020B0502020202020204" pitchFamily="34" charset="0"/>
            </a:endParaRPr>
          </a:p>
          <a:p>
            <a:endParaRPr lang="en-US" sz="1600" dirty="0">
              <a:latin typeface="Century Gothic" panose="020B0502020202020204" pitchFamily="34" charset="0"/>
            </a:endParaRPr>
          </a:p>
        </p:txBody>
      </p:sp>
      <p:pic>
        <p:nvPicPr>
          <p:cNvPr id="5" name="Grafik 4" descr="Ein Bild, das Muster, Pixel, nähen enthält.&#10;&#10;Beschreibung automatisch generiert.">
            <a:extLst>
              <a:ext uri="{FF2B5EF4-FFF2-40B4-BE49-F238E27FC236}">
                <a16:creationId xmlns:a16="http://schemas.microsoft.com/office/drawing/2014/main" id="{9C3B02D3-F428-64B2-3BBB-AA7490D19C01}"/>
              </a:ext>
            </a:extLst>
          </p:cNvPr>
          <p:cNvPicPr>
            <a:picLocks noChangeAspect="1"/>
          </p:cNvPicPr>
          <p:nvPr/>
        </p:nvPicPr>
        <p:blipFill>
          <a:blip r:embed="rId4"/>
          <a:stretch>
            <a:fillRect/>
          </a:stretch>
        </p:blipFill>
        <p:spPr>
          <a:xfrm>
            <a:off x="5612238" y="3052561"/>
            <a:ext cx="2019300" cy="2019300"/>
          </a:xfrm>
          <a:prstGeom prst="rect">
            <a:avLst/>
          </a:prstGeom>
        </p:spPr>
      </p:pic>
      <p:pic>
        <p:nvPicPr>
          <p:cNvPr id="7" name="Grafik 6" descr="Ein Bild, das Schrift, Text, Logo, Grafiken enthält.&#10;&#10;Beschreibung automatisch generiert.">
            <a:extLst>
              <a:ext uri="{FF2B5EF4-FFF2-40B4-BE49-F238E27FC236}">
                <a16:creationId xmlns:a16="http://schemas.microsoft.com/office/drawing/2014/main" id="{A5848E9B-87C6-B44F-DB5B-2EA6D0C69F58}"/>
              </a:ext>
            </a:extLst>
          </p:cNvPr>
          <p:cNvPicPr>
            <a:picLocks noChangeAspect="1"/>
          </p:cNvPicPr>
          <p:nvPr/>
        </p:nvPicPr>
        <p:blipFill>
          <a:blip r:embed="rId5"/>
          <a:stretch>
            <a:fillRect/>
          </a:stretch>
        </p:blipFill>
        <p:spPr>
          <a:xfrm>
            <a:off x="5546703" y="2254809"/>
            <a:ext cx="2085975" cy="523875"/>
          </a:xfrm>
          <a:prstGeom prst="rect">
            <a:avLst/>
          </a:prstGeom>
        </p:spPr>
      </p:pic>
      <p:pic>
        <p:nvPicPr>
          <p:cNvPr id="8" name="Grafik 7" descr="Ein Bild, das Text, Schrift, Screenshot, weiß enthält.&#10;&#10;Beschreibung automatisch generiert.">
            <a:extLst>
              <a:ext uri="{FF2B5EF4-FFF2-40B4-BE49-F238E27FC236}">
                <a16:creationId xmlns:a16="http://schemas.microsoft.com/office/drawing/2014/main" id="{593B6236-8A23-93D2-B347-A94CF64CDBAE}"/>
              </a:ext>
            </a:extLst>
          </p:cNvPr>
          <p:cNvPicPr>
            <a:picLocks noChangeAspect="1"/>
          </p:cNvPicPr>
          <p:nvPr/>
        </p:nvPicPr>
        <p:blipFill>
          <a:blip r:embed="rId6"/>
          <a:stretch>
            <a:fillRect/>
          </a:stretch>
        </p:blipFill>
        <p:spPr>
          <a:xfrm>
            <a:off x="9395206" y="323716"/>
            <a:ext cx="2524125" cy="1466850"/>
          </a:xfrm>
          <a:prstGeom prst="rect">
            <a:avLst/>
          </a:prstGeom>
        </p:spPr>
      </p:pic>
    </p:spTree>
    <p:extLst>
      <p:ext uri="{BB962C8B-B14F-4D97-AF65-F5344CB8AC3E}">
        <p14:creationId xmlns:p14="http://schemas.microsoft.com/office/powerpoint/2010/main" val="176929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A4C9-0688-9B43-0702-12F8CFB6F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E8C37-BA0E-E182-6C62-6C799F846731}"/>
              </a:ext>
            </a:extLst>
          </p:cNvPr>
          <p:cNvSpPr>
            <a:spLocks noGrp="1"/>
          </p:cNvSpPr>
          <p:nvPr>
            <p:ph type="ctrTitle"/>
          </p:nvPr>
        </p:nvSpPr>
        <p:spPr>
          <a:xfrm>
            <a:off x="838200" y="2081801"/>
            <a:ext cx="10515600" cy="1723490"/>
          </a:xfrm>
        </p:spPr>
        <p:txBody>
          <a:bodyPr>
            <a:normAutofit/>
          </a:bodyPr>
          <a:lstStyle/>
          <a:p>
            <a:pPr>
              <a:lnSpc>
                <a:spcPct val="100000"/>
              </a:lnSpc>
            </a:pPr>
            <a:r>
              <a:rPr lang="en-GB" dirty="0"/>
              <a:t>Presentation of the use case</a:t>
            </a:r>
          </a:p>
        </p:txBody>
      </p:sp>
      <p:sp>
        <p:nvSpPr>
          <p:cNvPr id="3" name="Subtitle 2">
            <a:extLst>
              <a:ext uri="{FF2B5EF4-FFF2-40B4-BE49-F238E27FC236}">
                <a16:creationId xmlns:a16="http://schemas.microsoft.com/office/drawing/2014/main" id="{78F8BC08-886A-3977-7DB2-91C78F6716FA}"/>
              </a:ext>
            </a:extLst>
          </p:cNvPr>
          <p:cNvSpPr>
            <a:spLocks noGrp="1"/>
          </p:cNvSpPr>
          <p:nvPr>
            <p:ph type="subTitle" idx="1"/>
          </p:nvPr>
        </p:nvSpPr>
        <p:spPr>
          <a:xfrm>
            <a:off x="838200" y="3914454"/>
            <a:ext cx="10515600" cy="1723490"/>
          </a:xfrm>
        </p:spPr>
        <p:txBody>
          <a:bodyPr>
            <a:normAutofit fontScale="92500"/>
          </a:bodyPr>
          <a:lstStyle/>
          <a:p>
            <a:r>
              <a:rPr lang="en-US" dirty="0">
                <a:latin typeface="Century Gothic"/>
              </a:rPr>
              <a:t>iSeeIce: sensors for better winter maintenance</a:t>
            </a:r>
          </a:p>
          <a:p>
            <a:endParaRPr lang="en-US" dirty="0"/>
          </a:p>
          <a:p>
            <a:r>
              <a:rPr lang="en-US" dirty="0">
                <a:latin typeface="Century Gothic"/>
              </a:rPr>
              <a:t>Lizhen Huang, Professor, Leader of Civil engineering and Geomatics group</a:t>
            </a:r>
          </a:p>
          <a:p>
            <a:r>
              <a:rPr lang="en-US" dirty="0">
                <a:latin typeface="Century Gothic"/>
              </a:rPr>
              <a:t>Norwegian University of Science and Technology (NTNU)</a:t>
            </a:r>
          </a:p>
        </p:txBody>
      </p:sp>
    </p:spTree>
    <p:extLst>
      <p:ext uri="{BB962C8B-B14F-4D97-AF65-F5344CB8AC3E}">
        <p14:creationId xmlns:p14="http://schemas.microsoft.com/office/powerpoint/2010/main" val="411029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0A4E-568F-5A7B-F5D2-6FCE821A1225}"/>
              </a:ext>
            </a:extLst>
          </p:cNvPr>
          <p:cNvSpPr>
            <a:spLocks noGrp="1"/>
          </p:cNvSpPr>
          <p:nvPr>
            <p:ph type="title"/>
          </p:nvPr>
        </p:nvSpPr>
        <p:spPr>
          <a:xfrm>
            <a:off x="741404" y="186612"/>
            <a:ext cx="11450595" cy="963386"/>
          </a:xfrm>
        </p:spPr>
        <p:txBody>
          <a:bodyPr vert="horz" lIns="91440" tIns="45720" rIns="91440" bIns="45720" rtlCol="0" anchor="ctr">
            <a:normAutofit/>
          </a:bodyPr>
          <a:lstStyle/>
          <a:p>
            <a:r>
              <a:rPr lang="en-GB" sz="4000">
                <a:solidFill>
                  <a:srgbClr val="1C0840"/>
                </a:solidFill>
                <a:effectLst>
                  <a:outerShdw blurRad="38100" dist="38100" dir="2700000" algn="tl">
                    <a:srgbClr val="000000">
                      <a:alpha val="43137"/>
                    </a:srgbClr>
                  </a:outerShdw>
                </a:effectLst>
                <a:latin typeface="Century Gothic"/>
              </a:rPr>
              <a:t>Outline</a:t>
            </a:r>
          </a:p>
        </p:txBody>
      </p:sp>
      <p:sp>
        <p:nvSpPr>
          <p:cNvPr id="3" name="Content Placeholder 2">
            <a:extLst>
              <a:ext uri="{FF2B5EF4-FFF2-40B4-BE49-F238E27FC236}">
                <a16:creationId xmlns:a16="http://schemas.microsoft.com/office/drawing/2014/main" id="{65EF0C9D-5E12-BFF2-8CDF-DEE20182DA5D}"/>
              </a:ext>
            </a:extLst>
          </p:cNvPr>
          <p:cNvSpPr>
            <a:spLocks noGrp="1"/>
          </p:cNvSpPr>
          <p:nvPr>
            <p:ph idx="1"/>
          </p:nvPr>
        </p:nvSpPr>
        <p:spPr/>
        <p:txBody>
          <a:bodyPr/>
          <a:lstStyle/>
          <a:p>
            <a:r>
              <a:rPr lang="en-GB"/>
              <a:t>Background</a:t>
            </a:r>
          </a:p>
          <a:p>
            <a:r>
              <a:rPr lang="en-GB"/>
              <a:t>Life cycle assessment of sensors</a:t>
            </a:r>
          </a:p>
          <a:p>
            <a:r>
              <a:rPr lang="en-GB"/>
              <a:t>Next step</a:t>
            </a:r>
          </a:p>
        </p:txBody>
      </p:sp>
      <p:pic>
        <p:nvPicPr>
          <p:cNvPr id="4" name="Bilde 4" descr="ny_logo.jpg">
            <a:extLst>
              <a:ext uri="{FF2B5EF4-FFF2-40B4-BE49-F238E27FC236}">
                <a16:creationId xmlns:a16="http://schemas.microsoft.com/office/drawing/2014/main" id="{2D24D5FC-0A6F-16C4-5371-A91BC024FB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4559" y="582502"/>
            <a:ext cx="3139440" cy="893064"/>
          </a:xfrm>
          <a:prstGeom prst="rect">
            <a:avLst/>
          </a:prstGeom>
        </p:spPr>
      </p:pic>
    </p:spTree>
    <p:extLst>
      <p:ext uri="{BB962C8B-B14F-4D97-AF65-F5344CB8AC3E}">
        <p14:creationId xmlns:p14="http://schemas.microsoft.com/office/powerpoint/2010/main" val="354257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EC12-98FD-F1BE-4DF2-8A6EF4EE1729}"/>
              </a:ext>
            </a:extLst>
          </p:cNvPr>
          <p:cNvSpPr>
            <a:spLocks noGrp="1"/>
          </p:cNvSpPr>
          <p:nvPr>
            <p:ph type="title"/>
          </p:nvPr>
        </p:nvSpPr>
        <p:spPr>
          <a:xfrm>
            <a:off x="2103749" y="2716180"/>
            <a:ext cx="8229600" cy="1143000"/>
          </a:xfrm>
        </p:spPr>
        <p:txBody>
          <a:bodyPr vert="horz" lIns="91440" tIns="45720" rIns="91440" bIns="45720" rtlCol="0" anchor="ctr">
            <a:normAutofit/>
          </a:bodyPr>
          <a:lstStyle/>
          <a:p>
            <a:r>
              <a:rPr lang="en-GB" sz="4000" dirty="0">
                <a:solidFill>
                  <a:srgbClr val="1C0840"/>
                </a:solidFill>
                <a:effectLst>
                  <a:outerShdw blurRad="38100" dist="38100" dir="2700000" algn="tl">
                    <a:srgbClr val="000000">
                      <a:alpha val="43137"/>
                    </a:srgbClr>
                  </a:outerShdw>
                </a:effectLst>
                <a:latin typeface="Century Gothic"/>
              </a:rPr>
              <a:t>Background</a:t>
            </a:r>
          </a:p>
        </p:txBody>
      </p:sp>
    </p:spTree>
    <p:extLst>
      <p:ext uri="{BB962C8B-B14F-4D97-AF65-F5344CB8AC3E}">
        <p14:creationId xmlns:p14="http://schemas.microsoft.com/office/powerpoint/2010/main" val="394960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3768" y="186612"/>
            <a:ext cx="11518232" cy="963386"/>
          </a:xfrm>
        </p:spPr>
        <p:txBody>
          <a:bodyPr vert="horz" lIns="91440" tIns="45720" rIns="91440" bIns="45720" rtlCol="0" anchor="ctr">
            <a:normAutofit/>
          </a:bodyPr>
          <a:lstStyle/>
          <a:p>
            <a:r>
              <a:rPr lang="nb-NO" sz="4000" dirty="0">
                <a:solidFill>
                  <a:srgbClr val="1C0840"/>
                </a:solidFill>
                <a:effectLst>
                  <a:outerShdw blurRad="38100" dist="38100" dir="2700000" algn="tl">
                    <a:srgbClr val="000000">
                      <a:alpha val="43137"/>
                    </a:srgbClr>
                  </a:outerShdw>
                </a:effectLst>
                <a:latin typeface="Century Gothic"/>
              </a:rPr>
              <a:t>Partners</a:t>
            </a:r>
          </a:p>
        </p:txBody>
      </p:sp>
      <p:pic>
        <p:nvPicPr>
          <p:cNvPr id="7" name="Plassholder for innhold 6"/>
          <p:cNvPicPr>
            <a:picLocks noGrp="1" noChangeAspect="1"/>
          </p:cNvPicPr>
          <p:nvPr>
            <p:ph idx="1"/>
          </p:nvPr>
        </p:nvPicPr>
        <p:blipFill>
          <a:blip r:embed="rId2"/>
          <a:stretch>
            <a:fillRect/>
          </a:stretch>
        </p:blipFill>
        <p:spPr>
          <a:xfrm>
            <a:off x="6534822" y="4241301"/>
            <a:ext cx="2876550" cy="647700"/>
          </a:xfrm>
          <a:prstGeom prst="rect">
            <a:avLst/>
          </a:prstGeom>
        </p:spPr>
      </p:pic>
      <p:pic>
        <p:nvPicPr>
          <p:cNvPr id="4" name="Bilde 3" descr="ny_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5657" y="2348933"/>
            <a:ext cx="2829381" cy="804863"/>
          </a:xfrm>
          <a:prstGeom prst="rect">
            <a:avLst/>
          </a:prstGeom>
        </p:spPr>
      </p:pic>
      <p:pic>
        <p:nvPicPr>
          <p:cNvPr id="5"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3855" y="3902527"/>
            <a:ext cx="2171311" cy="1325248"/>
          </a:xfrm>
          <a:prstGeom prst="rect">
            <a:avLst/>
          </a:prstGeom>
        </p:spPr>
      </p:pic>
      <p:pic>
        <p:nvPicPr>
          <p:cNvPr id="6" name="图片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803162" y="2073728"/>
            <a:ext cx="2339870" cy="1355271"/>
          </a:xfrm>
          <a:prstGeom prst="rect">
            <a:avLst/>
          </a:prstGeom>
        </p:spPr>
      </p:pic>
    </p:spTree>
    <p:extLst>
      <p:ext uri="{BB962C8B-B14F-4D97-AF65-F5344CB8AC3E}">
        <p14:creationId xmlns:p14="http://schemas.microsoft.com/office/powerpoint/2010/main" val="257272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dirty="0"/>
              <a:t>Agenda</a:t>
            </a:r>
          </a:p>
        </p:txBody>
      </p:sp>
      <p:sp>
        <p:nvSpPr>
          <p:cNvPr id="6" name="Content Placeholder 2">
            <a:extLst>
              <a:ext uri="{FF2B5EF4-FFF2-40B4-BE49-F238E27FC236}">
                <a16:creationId xmlns:a16="http://schemas.microsoft.com/office/drawing/2014/main" id="{9C483F93-83F8-B713-9676-C6BDD9CE9996}"/>
              </a:ext>
            </a:extLst>
          </p:cNvPr>
          <p:cNvSpPr>
            <a:spLocks noGrp="1"/>
          </p:cNvSpPr>
          <p:nvPr>
            <p:ph idx="1"/>
          </p:nvPr>
        </p:nvSpPr>
        <p:spPr>
          <a:xfrm>
            <a:off x="2272058" y="1153063"/>
            <a:ext cx="8766552" cy="5453684"/>
          </a:xfrm>
        </p:spPr>
        <p:txBody>
          <a:bodyPr vert="horz" lIns="91440" tIns="45720" rIns="91440" bIns="45720" rtlCol="0" anchor="t">
            <a:noAutofit/>
          </a:bodyPr>
          <a:lstStyle/>
          <a:p>
            <a:pPr marL="0" indent="0">
              <a:lnSpc>
                <a:spcPct val="115000"/>
              </a:lnSpc>
              <a:spcAft>
                <a:spcPts val="600"/>
              </a:spcAft>
              <a:buNone/>
            </a:pPr>
            <a:r>
              <a:rPr lang="en-GB" sz="1100" b="1" dirty="0">
                <a:solidFill>
                  <a:srgbClr val="1C0840"/>
                </a:solidFill>
                <a:effectLst/>
                <a:latin typeface="Century Gothic"/>
                <a:ea typeface="Yu Mincho"/>
                <a:cs typeface="Arial"/>
              </a:rPr>
              <a:t>15.00	Opening and Welcome (5 min)</a:t>
            </a:r>
          </a:p>
          <a:p>
            <a:pPr marL="0" indent="0">
              <a:lnSpc>
                <a:spcPct val="115000"/>
              </a:lnSpc>
              <a:spcAft>
                <a:spcPts val="600"/>
              </a:spcAft>
              <a:buNone/>
            </a:pPr>
            <a:r>
              <a:rPr lang="en-GB" sz="1100" b="1" dirty="0">
                <a:latin typeface="Century Gothic"/>
                <a:ea typeface="Yu Mincho"/>
                <a:cs typeface="Arial"/>
              </a:rPr>
              <a:t>	</a:t>
            </a:r>
            <a:r>
              <a:rPr lang="en-GB" sz="1100" dirty="0">
                <a:solidFill>
                  <a:srgbClr val="1C0840"/>
                </a:solidFill>
                <a:effectLst/>
                <a:latin typeface="Century Gothic"/>
                <a:ea typeface="Yu Mincho"/>
                <a:cs typeface="Arial"/>
              </a:rPr>
              <a:t>Georgios Karagiannis, WG Chair</a:t>
            </a:r>
          </a:p>
          <a:p>
            <a:pPr marL="0" indent="0">
              <a:lnSpc>
                <a:spcPct val="115000"/>
              </a:lnSpc>
              <a:spcAft>
                <a:spcPts val="600"/>
              </a:spcAft>
              <a:buNone/>
            </a:pPr>
            <a:r>
              <a:rPr lang="en-GB" sz="1100" b="1" dirty="0">
                <a:solidFill>
                  <a:srgbClr val="1C0840"/>
                </a:solidFill>
                <a:effectLst/>
                <a:latin typeface="Century Gothic"/>
                <a:ea typeface="Yu Mincho"/>
                <a:cs typeface="Arial"/>
              </a:rPr>
              <a:t>15.05	Presentation of the report and recommendations (15 min)</a:t>
            </a:r>
          </a:p>
          <a:p>
            <a:pPr marL="0" indent="0">
              <a:lnSpc>
                <a:spcPct val="115000"/>
              </a:lnSpc>
              <a:spcAft>
                <a:spcPts val="600"/>
              </a:spcAft>
              <a:buNone/>
            </a:pPr>
            <a:r>
              <a:rPr lang="en-GB" sz="1100" b="1" dirty="0">
                <a:solidFill>
                  <a:srgbClr val="1C0840"/>
                </a:solidFill>
                <a:effectLst/>
                <a:latin typeface="Century Gothic"/>
                <a:ea typeface="Yu Mincho"/>
                <a:cs typeface="Arial"/>
              </a:rPr>
              <a:t>	</a:t>
            </a:r>
            <a:r>
              <a:rPr lang="en-GB" sz="1100" dirty="0">
                <a:solidFill>
                  <a:srgbClr val="1C0840"/>
                </a:solidFill>
                <a:effectLst/>
                <a:latin typeface="Century Gothic"/>
                <a:ea typeface="Yu Mincho"/>
                <a:cs typeface="Arial"/>
              </a:rPr>
              <a:t> Georgios Karagiannis, WG Chair</a:t>
            </a:r>
          </a:p>
          <a:p>
            <a:pPr marL="0" indent="0">
              <a:lnSpc>
                <a:spcPct val="115000"/>
              </a:lnSpc>
              <a:spcAft>
                <a:spcPts val="600"/>
              </a:spcAft>
              <a:buNone/>
            </a:pPr>
            <a:r>
              <a:rPr lang="en-GB" sz="1100" b="1" dirty="0">
                <a:solidFill>
                  <a:srgbClr val="1C0840"/>
                </a:solidFill>
                <a:effectLst/>
                <a:latin typeface="Century Gothic"/>
                <a:ea typeface="Yu Mincho"/>
                <a:cs typeface="Arial"/>
              </a:rPr>
              <a:t>15.20	Presentation of the use cases (50 min)</a:t>
            </a:r>
          </a:p>
          <a:p>
            <a:pPr marL="914400" lvl="2" indent="0">
              <a:lnSpc>
                <a:spcPct val="115000"/>
              </a:lnSpc>
              <a:spcAft>
                <a:spcPts val="600"/>
              </a:spcAft>
              <a:buNone/>
            </a:pPr>
            <a:r>
              <a:rPr lang="en-GB" sz="1100" dirty="0">
                <a:solidFill>
                  <a:srgbClr val="1C0840"/>
                </a:solidFill>
                <a:effectLst/>
                <a:latin typeface="Century Gothic"/>
                <a:ea typeface="Yu Mincho"/>
                <a:cs typeface="Arial"/>
              </a:rPr>
              <a:t>"Remote monitoring of screw connection of </a:t>
            </a:r>
            <a:r>
              <a:rPr lang="en-GB" sz="1100" dirty="0">
                <a:latin typeface="Century Gothic"/>
                <a:ea typeface="Yu Mincho"/>
                <a:cs typeface="Arial"/>
              </a:rPr>
              <a:t>wind turbines</a:t>
            </a:r>
            <a:r>
              <a:rPr lang="en-GB" sz="1100" dirty="0">
                <a:solidFill>
                  <a:srgbClr val="1C0840"/>
                </a:solidFill>
                <a:effectLst/>
                <a:latin typeface="Century Gothic"/>
                <a:ea typeface="Yu Mincho"/>
                <a:cs typeface="Arial"/>
              </a:rPr>
              <a:t> – Analysis of the potential CO2 emission reduction with a smart ICT solution in wind power plants”</a:t>
            </a:r>
          </a:p>
          <a:p>
            <a:pPr marL="914400" lvl="2" indent="0">
              <a:lnSpc>
                <a:spcPct val="115000"/>
              </a:lnSpc>
              <a:spcAft>
                <a:spcPts val="600"/>
              </a:spcAft>
              <a:buNone/>
            </a:pPr>
            <a:r>
              <a:rPr lang="en-GB" sz="1100" dirty="0">
                <a:solidFill>
                  <a:srgbClr val="1C0840"/>
                </a:solidFill>
                <a:effectLst/>
                <a:latin typeface="Century Gothic"/>
                <a:ea typeface="Yu Mincho"/>
                <a:cs typeface="Arial"/>
              </a:rPr>
              <a:t>Sylvie Couronné, Fraunhofer IIS</a:t>
            </a:r>
          </a:p>
          <a:p>
            <a:pPr marL="914400" lvl="2" indent="0">
              <a:lnSpc>
                <a:spcPct val="114999"/>
              </a:lnSpc>
              <a:spcAft>
                <a:spcPts val="600"/>
              </a:spcAft>
              <a:buNone/>
            </a:pPr>
            <a:endParaRPr lang="en-GB" sz="1100" dirty="0">
              <a:latin typeface="Century Gothic"/>
              <a:ea typeface="Yu Mincho"/>
              <a:cs typeface="Arial"/>
            </a:endParaRPr>
          </a:p>
          <a:p>
            <a:pPr lvl="2">
              <a:buNone/>
            </a:pPr>
            <a:r>
              <a:rPr lang="en-GB" sz="1100" b="1" dirty="0">
                <a:latin typeface="Century Gothic"/>
                <a:ea typeface="Yu Mincho"/>
                <a:cs typeface="Arial"/>
              </a:rPr>
              <a:t>i</a:t>
            </a:r>
            <a:r>
              <a:rPr lang="en-GB" sz="1100" dirty="0">
                <a:latin typeface="Century Gothic"/>
                <a:ea typeface="Yu Mincho"/>
                <a:cs typeface="Arial"/>
              </a:rPr>
              <a:t>SeeIce: sensors for better winter maintenance</a:t>
            </a:r>
            <a:r>
              <a:rPr lang="en-GB" sz="1100" dirty="0">
                <a:solidFill>
                  <a:srgbClr val="000000"/>
                </a:solidFill>
                <a:latin typeface="Century Gothic"/>
                <a:ea typeface="Yu Mincho"/>
                <a:cs typeface="Arial"/>
              </a:rPr>
              <a:t> </a:t>
            </a:r>
            <a:endParaRPr lang="en-GB" sz="1100" dirty="0">
              <a:latin typeface="Century Gothic"/>
            </a:endParaRPr>
          </a:p>
          <a:p>
            <a:pPr lvl="2">
              <a:buNone/>
            </a:pPr>
            <a:endParaRPr lang="en-GB" sz="1100" dirty="0">
              <a:solidFill>
                <a:srgbClr val="000000"/>
              </a:solidFill>
              <a:latin typeface="Century Gothic"/>
              <a:ea typeface="Yu Mincho"/>
              <a:cs typeface="Arial"/>
            </a:endParaRPr>
          </a:p>
          <a:p>
            <a:pPr lvl="2">
              <a:buNone/>
            </a:pPr>
            <a:r>
              <a:rPr lang="en-GB" sz="1100" dirty="0">
                <a:latin typeface="Century Gothic"/>
                <a:ea typeface="Yu Mincho"/>
                <a:cs typeface="Arial"/>
              </a:rPr>
              <a:t>Lizhen Huang, NTNU</a:t>
            </a:r>
          </a:p>
          <a:p>
            <a:pPr lvl="2">
              <a:buNone/>
            </a:pPr>
            <a:endParaRPr lang="en-GB" sz="1100" dirty="0">
              <a:latin typeface="Century Gothic"/>
              <a:ea typeface="Yu Mincho"/>
              <a:cs typeface="Arial"/>
            </a:endParaRPr>
          </a:p>
          <a:p>
            <a:pPr>
              <a:buNone/>
            </a:pPr>
            <a:r>
              <a:rPr lang="en-GB" sz="1100" b="1" dirty="0">
                <a:latin typeface="Century Gothic"/>
                <a:ea typeface="Yu Mincho"/>
                <a:cs typeface="Arial"/>
              </a:rPr>
              <a:t>16.10</a:t>
            </a:r>
            <a:r>
              <a:rPr lang="en-GB" sz="1100" b="1" dirty="0">
                <a:solidFill>
                  <a:srgbClr val="1C0840"/>
                </a:solidFill>
                <a:effectLst/>
                <a:latin typeface="Century Gothic"/>
                <a:ea typeface="Yu Mincho"/>
                <a:cs typeface="Arial"/>
              </a:rPr>
              <a:t>	Questions from the audience (10 min)</a:t>
            </a:r>
            <a:endParaRPr lang="en-GB" sz="1100" dirty="0">
              <a:solidFill>
                <a:srgbClr val="1C0840"/>
              </a:solidFill>
              <a:effectLst/>
              <a:latin typeface="Century Gothic"/>
              <a:ea typeface="Yu Mincho"/>
              <a:cs typeface="Arial"/>
            </a:endParaRPr>
          </a:p>
          <a:p>
            <a:pPr marL="0" indent="0">
              <a:lnSpc>
                <a:spcPct val="115000"/>
              </a:lnSpc>
              <a:spcAft>
                <a:spcPts val="600"/>
              </a:spcAft>
              <a:buNone/>
            </a:pPr>
            <a:r>
              <a:rPr lang="en-GB" sz="1100" b="1" dirty="0">
                <a:solidFill>
                  <a:srgbClr val="1C0840"/>
                </a:solidFill>
                <a:effectLst/>
                <a:latin typeface="Century Gothic"/>
                <a:ea typeface="Yu Mincho"/>
                <a:cs typeface="Arial"/>
              </a:rPr>
              <a:t>	</a:t>
            </a:r>
            <a:r>
              <a:rPr lang="en-GB" sz="1100" dirty="0">
                <a:solidFill>
                  <a:srgbClr val="1C0840"/>
                </a:solidFill>
                <a:effectLst/>
                <a:latin typeface="Century Gothic"/>
                <a:ea typeface="Yu Mincho"/>
                <a:cs typeface="Arial"/>
              </a:rPr>
              <a:t>Moderated by Georgios Karagiannis, WG Chair</a:t>
            </a:r>
          </a:p>
          <a:p>
            <a:pPr marL="0" indent="0">
              <a:lnSpc>
                <a:spcPct val="115000"/>
              </a:lnSpc>
              <a:spcAft>
                <a:spcPts val="600"/>
              </a:spcAft>
              <a:buNone/>
            </a:pPr>
            <a:r>
              <a:rPr lang="en-GB" sz="1100" b="1" dirty="0">
                <a:solidFill>
                  <a:srgbClr val="1C0840"/>
                </a:solidFill>
                <a:effectLst/>
                <a:latin typeface="Century Gothic"/>
                <a:ea typeface="Yu Mincho"/>
                <a:cs typeface="Arial"/>
              </a:rPr>
              <a:t>16.25	Wrap up and end of the Webinar (5 min)</a:t>
            </a:r>
          </a:p>
          <a:p>
            <a:pPr marL="0" indent="0">
              <a:lnSpc>
                <a:spcPct val="115000"/>
              </a:lnSpc>
              <a:spcAft>
                <a:spcPts val="600"/>
              </a:spcAft>
              <a:buNone/>
            </a:pPr>
            <a:r>
              <a:rPr lang="en-GB" sz="1100" b="1" dirty="0">
                <a:solidFill>
                  <a:srgbClr val="1C0840"/>
                </a:solidFill>
                <a:effectLst/>
                <a:latin typeface="Century Gothic"/>
                <a:ea typeface="Yu Mincho"/>
                <a:cs typeface="Arial"/>
              </a:rPr>
              <a:t>	</a:t>
            </a:r>
            <a:r>
              <a:rPr lang="en-GB" sz="1100" dirty="0">
                <a:solidFill>
                  <a:srgbClr val="1C0840"/>
                </a:solidFill>
                <a:effectLst/>
                <a:latin typeface="Century Gothic"/>
                <a:ea typeface="Yu Mincho"/>
                <a:cs typeface="Arial"/>
              </a:rPr>
              <a:t>Georgios Karagiannis, WG Chair</a:t>
            </a:r>
          </a:p>
        </p:txBody>
      </p:sp>
    </p:spTree>
    <p:extLst>
      <p:ext uri="{BB962C8B-B14F-4D97-AF65-F5344CB8AC3E}">
        <p14:creationId xmlns:p14="http://schemas.microsoft.com/office/powerpoint/2010/main" val="2298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0A34-296C-8185-618B-AC1F2306CA0D}"/>
              </a:ext>
            </a:extLst>
          </p:cNvPr>
          <p:cNvSpPr>
            <a:spLocks noGrp="1"/>
          </p:cNvSpPr>
          <p:nvPr>
            <p:ph type="title"/>
          </p:nvPr>
        </p:nvSpPr>
        <p:spPr>
          <a:xfrm>
            <a:off x="637674" y="186612"/>
            <a:ext cx="11554326" cy="963386"/>
          </a:xfrm>
        </p:spPr>
        <p:txBody>
          <a:bodyPr vert="horz" lIns="91440" tIns="45720" rIns="91440" bIns="45720" rtlCol="0" anchor="ctr">
            <a:normAutofit/>
          </a:bodyPr>
          <a:lstStyle/>
          <a:p>
            <a:r>
              <a:rPr lang="en-US" sz="4000" dirty="0">
                <a:solidFill>
                  <a:srgbClr val="1C0840"/>
                </a:solidFill>
                <a:effectLst>
                  <a:outerShdw blurRad="38100" dist="38100" dir="2700000" algn="tl">
                    <a:srgbClr val="000000">
                      <a:alpha val="43137"/>
                    </a:srgbClr>
                  </a:outerShdw>
                </a:effectLst>
                <a:latin typeface="Century Gothic"/>
              </a:rPr>
              <a:t>Why we need sensors</a:t>
            </a:r>
          </a:p>
        </p:txBody>
      </p:sp>
      <p:sp>
        <p:nvSpPr>
          <p:cNvPr id="3" name="Content Placeholder 2">
            <a:extLst>
              <a:ext uri="{FF2B5EF4-FFF2-40B4-BE49-F238E27FC236}">
                <a16:creationId xmlns:a16="http://schemas.microsoft.com/office/drawing/2014/main" id="{9A9ECA58-56BF-948D-FD9E-1512E5947092}"/>
              </a:ext>
            </a:extLst>
          </p:cNvPr>
          <p:cNvSpPr>
            <a:spLocks noGrp="1"/>
          </p:cNvSpPr>
          <p:nvPr>
            <p:ph idx="1"/>
          </p:nvPr>
        </p:nvSpPr>
        <p:spPr>
          <a:xfrm>
            <a:off x="109668" y="1661771"/>
            <a:ext cx="12064093" cy="3978016"/>
          </a:xfrm>
        </p:spPr>
        <p:txBody>
          <a:bodyPr vert="horz" lIns="91440" tIns="45720" rIns="91440" bIns="45720" rtlCol="0" anchor="t">
            <a:normAutofit/>
          </a:bodyPr>
          <a:lstStyle/>
          <a:p>
            <a:pPr marL="252000" indent="-252000">
              <a:lnSpc>
                <a:spcPct val="100000"/>
              </a:lnSpc>
              <a:spcBef>
                <a:spcPts val="0"/>
              </a:spcBef>
              <a:spcAft>
                <a:spcPts val="1200"/>
              </a:spcAft>
            </a:pPr>
            <a:r>
              <a:rPr lang="en-GB">
                <a:latin typeface="Century Gothic"/>
              </a:rPr>
              <a:t>Provide information to road users</a:t>
            </a:r>
            <a:endParaRPr lang="en-GB">
              <a:solidFill>
                <a:srgbClr val="000000"/>
              </a:solidFill>
              <a:latin typeface="Century Gothic"/>
            </a:endParaRPr>
          </a:p>
          <a:p>
            <a:pPr marL="252000" indent="-252000">
              <a:lnSpc>
                <a:spcPct val="100000"/>
              </a:lnSpc>
              <a:spcBef>
                <a:spcPts val="0"/>
              </a:spcBef>
              <a:spcAft>
                <a:spcPts val="1200"/>
              </a:spcAft>
            </a:pPr>
            <a:r>
              <a:rPr lang="en-GB">
                <a:latin typeface="Century Gothic"/>
              </a:rPr>
              <a:t>Provide information to maintenance personnel</a:t>
            </a:r>
            <a:endParaRPr lang="en-GB">
              <a:solidFill>
                <a:srgbClr val="000000"/>
              </a:solidFill>
              <a:latin typeface="Century Gothic"/>
            </a:endParaRPr>
          </a:p>
          <a:p>
            <a:pPr marL="252000" indent="-252000">
              <a:lnSpc>
                <a:spcPct val="100000"/>
              </a:lnSpc>
              <a:spcBef>
                <a:spcPts val="0"/>
              </a:spcBef>
              <a:spcAft>
                <a:spcPts val="1200"/>
              </a:spcAft>
            </a:pPr>
            <a:r>
              <a:rPr lang="en-GB">
                <a:latin typeface="Century Gothic"/>
              </a:rPr>
              <a:t>Control winter maintenance measures</a:t>
            </a:r>
            <a:endParaRPr lang="en-GB">
              <a:solidFill>
                <a:srgbClr val="000000"/>
              </a:solidFill>
              <a:latin typeface="Century Gothic"/>
            </a:endParaRPr>
          </a:p>
          <a:p>
            <a:pPr marL="252000" indent="-252000">
              <a:lnSpc>
                <a:spcPct val="100000"/>
              </a:lnSpc>
              <a:spcBef>
                <a:spcPts val="0"/>
              </a:spcBef>
              <a:spcAft>
                <a:spcPts val="1200"/>
              </a:spcAft>
            </a:pPr>
            <a:r>
              <a:rPr lang="en-GB">
                <a:latin typeface="Century Gothic"/>
              </a:rPr>
              <a:t>Decreasing the transport needs on winter maintances and then CO2 emissions</a:t>
            </a:r>
            <a:endParaRPr lang="en-GB">
              <a:solidFill>
                <a:srgbClr val="000000"/>
              </a:solidFill>
              <a:latin typeface="Century Gothic"/>
            </a:endParaRPr>
          </a:p>
          <a:p>
            <a:pPr marL="252000" indent="-252000">
              <a:lnSpc>
                <a:spcPct val="100000"/>
              </a:lnSpc>
              <a:spcBef>
                <a:spcPts val="0"/>
              </a:spcBef>
              <a:spcAft>
                <a:spcPts val="1200"/>
              </a:spcAft>
            </a:pPr>
            <a:r>
              <a:rPr lang="en-GB">
                <a:latin typeface="Century Gothic"/>
              </a:rPr>
              <a:t>Decreasing the use of salt</a:t>
            </a:r>
            <a:endParaRPr lang="en-GB">
              <a:solidFill>
                <a:srgbClr val="000000"/>
              </a:solidFill>
              <a:latin typeface="Century Gothic"/>
            </a:endParaRPr>
          </a:p>
          <a:p>
            <a:pPr marL="252000" indent="-252000">
              <a:lnSpc>
                <a:spcPct val="100000"/>
              </a:lnSpc>
              <a:spcBef>
                <a:spcPts val="0"/>
              </a:spcBef>
              <a:spcAft>
                <a:spcPts val="1200"/>
              </a:spcAft>
            </a:pPr>
            <a:endParaRPr lang="en-GB"/>
          </a:p>
        </p:txBody>
      </p:sp>
      <p:sp>
        <p:nvSpPr>
          <p:cNvPr id="6" name="TextBox 5">
            <a:extLst>
              <a:ext uri="{FF2B5EF4-FFF2-40B4-BE49-F238E27FC236}">
                <a16:creationId xmlns:a16="http://schemas.microsoft.com/office/drawing/2014/main" id="{F8F55845-D90E-9040-05C1-2AE316BC4862}"/>
              </a:ext>
            </a:extLst>
          </p:cNvPr>
          <p:cNvSpPr txBox="1"/>
          <p:nvPr/>
        </p:nvSpPr>
        <p:spPr>
          <a:xfrm>
            <a:off x="306614" y="5776686"/>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900" dirty="0">
                <a:solidFill>
                  <a:srgbClr val="1C0840"/>
                </a:solidFill>
                <a:latin typeface="Century Gothic" panose="020B0502020202020204" pitchFamily="34" charset="0"/>
              </a:rPr>
              <a:t>Source: SVV. iceIsee report</a:t>
            </a:r>
            <a:r>
              <a:rPr lang="en-US" sz="900" dirty="0">
                <a:solidFill>
                  <a:srgbClr val="1C0840"/>
                </a:solidFill>
                <a:latin typeface="Century Gothic" panose="020B0502020202020204" pitchFamily="34" charset="0"/>
                <a:cs typeface="Calibri"/>
              </a:rPr>
              <a:t>​</a:t>
            </a:r>
            <a:endParaRPr lang="en-US" dirty="0">
              <a:solidFill>
                <a:srgbClr val="1C0840"/>
              </a:solidFill>
              <a:latin typeface="Century Gothic" panose="020B0502020202020204" pitchFamily="34" charset="0"/>
            </a:endParaRPr>
          </a:p>
        </p:txBody>
      </p:sp>
      <p:pic>
        <p:nvPicPr>
          <p:cNvPr id="12" name="Picture 2" descr="Bildresultat för friksjon vinter svv">
            <a:extLst>
              <a:ext uri="{FF2B5EF4-FFF2-40B4-BE49-F238E27FC236}">
                <a16:creationId xmlns:a16="http://schemas.microsoft.com/office/drawing/2014/main" id="{D6CD2CB4-8F0F-BD64-1EEE-865B1A1392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04071" y="1079557"/>
            <a:ext cx="2520280" cy="16782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7DF0A37-B092-FA8A-C780-BC2959DB44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1850" y="3877444"/>
            <a:ext cx="5107965" cy="2443405"/>
          </a:xfrm>
          <a:prstGeom prst="rect">
            <a:avLst/>
          </a:prstGeom>
        </p:spPr>
      </p:pic>
    </p:spTree>
    <p:extLst>
      <p:ext uri="{BB962C8B-B14F-4D97-AF65-F5344CB8AC3E}">
        <p14:creationId xmlns:p14="http://schemas.microsoft.com/office/powerpoint/2010/main" val="7608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9704" y="186612"/>
            <a:ext cx="11542295" cy="812319"/>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Development History of Ice Sensors</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graphicFrame>
        <p:nvGraphicFramePr>
          <p:cNvPr id="51" name="图示 50"/>
          <p:cNvGraphicFramePr/>
          <p:nvPr>
            <p:extLst>
              <p:ext uri="{D42A27DB-BD31-4B8C-83A1-F6EECF244321}">
                <p14:modId xmlns:p14="http://schemas.microsoft.com/office/powerpoint/2010/main" val="2451579790"/>
              </p:ext>
            </p:extLst>
          </p:nvPr>
        </p:nvGraphicFramePr>
        <p:xfrm>
          <a:off x="851668" y="1031314"/>
          <a:ext cx="4962698" cy="2869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文本框 52"/>
          <p:cNvSpPr txBox="1"/>
          <p:nvPr/>
        </p:nvSpPr>
        <p:spPr>
          <a:xfrm>
            <a:off x="972320" y="2714763"/>
            <a:ext cx="1944215" cy="954107"/>
          </a:xfrm>
          <a:prstGeom prst="rect">
            <a:avLst/>
          </a:prstGeom>
          <a:noFill/>
        </p:spPr>
        <p:txBody>
          <a:bodyPr wrap="square" rtlCol="0">
            <a:spAutoFit/>
          </a:bodyPr>
          <a:lstStyle/>
          <a:p>
            <a:r>
              <a:rPr lang="en-US" altLang="zh-CN" sz="1400" dirty="0">
                <a:solidFill>
                  <a:srgbClr val="1C0840"/>
                </a:solidFill>
                <a:latin typeface="Century Gothic" panose="020B0502020202020204" pitchFamily="34" charset="0"/>
              </a:rPr>
              <a:t>2016</a:t>
            </a:r>
          </a:p>
          <a:p>
            <a:r>
              <a:rPr lang="en-US" altLang="zh-CN" sz="1400" dirty="0">
                <a:solidFill>
                  <a:srgbClr val="1C0840"/>
                </a:solidFill>
                <a:latin typeface="Century Gothic" panose="020B0502020202020204" pitchFamily="34" charset="0"/>
              </a:rPr>
              <a:t>Black ice detection</a:t>
            </a:r>
          </a:p>
          <a:p>
            <a:r>
              <a:rPr lang="en-US" altLang="zh-CN" sz="1400" dirty="0">
                <a:solidFill>
                  <a:srgbClr val="1C0840"/>
                </a:solidFill>
                <a:latin typeface="Century Gothic" panose="020B0502020202020204" pitchFamily="34" charset="0"/>
              </a:rPr>
              <a:t>Mount Wuyi</a:t>
            </a:r>
          </a:p>
          <a:p>
            <a:endParaRPr lang="zh-CN" altLang="en-US" sz="1400" dirty="0">
              <a:solidFill>
                <a:srgbClr val="1C0840"/>
              </a:solidFill>
              <a:latin typeface="Century Gothic" panose="020B0502020202020204" pitchFamily="34" charset="0"/>
            </a:endParaRPr>
          </a:p>
        </p:txBody>
      </p:sp>
      <p:sp>
        <p:nvSpPr>
          <p:cNvPr id="54" name="文本框 53"/>
          <p:cNvSpPr txBox="1"/>
          <p:nvPr/>
        </p:nvSpPr>
        <p:spPr>
          <a:xfrm>
            <a:off x="2633016" y="2714763"/>
            <a:ext cx="1619251" cy="1600438"/>
          </a:xfrm>
          <a:prstGeom prst="rect">
            <a:avLst/>
          </a:prstGeom>
          <a:noFill/>
        </p:spPr>
        <p:txBody>
          <a:bodyPr wrap="square" rtlCol="0">
            <a:spAutoFit/>
          </a:bodyPr>
          <a:lstStyle/>
          <a:p>
            <a:r>
              <a:rPr lang="en-US" altLang="zh-CN" sz="1400" dirty="0">
                <a:solidFill>
                  <a:srgbClr val="1C0840"/>
                </a:solidFill>
                <a:latin typeface="Century Gothic" panose="020B0502020202020204" pitchFamily="34" charset="0"/>
              </a:rPr>
              <a:t>2016</a:t>
            </a:r>
          </a:p>
          <a:p>
            <a:r>
              <a:rPr lang="en-US" altLang="zh-CN" sz="1400" dirty="0">
                <a:solidFill>
                  <a:srgbClr val="1C0840"/>
                </a:solidFill>
                <a:latin typeface="Century Gothic" panose="020B0502020202020204" pitchFamily="34" charset="0"/>
              </a:rPr>
              <a:t>Black ice detection</a:t>
            </a:r>
          </a:p>
          <a:p>
            <a:r>
              <a:rPr lang="en-US" altLang="zh-CN" sz="1400" dirty="0">
                <a:solidFill>
                  <a:srgbClr val="1C0840"/>
                </a:solidFill>
                <a:latin typeface="Century Gothic" panose="020B0502020202020204" pitchFamily="34" charset="0"/>
              </a:rPr>
              <a:t>Heilongjiang Province &amp; Gjøvik</a:t>
            </a:r>
          </a:p>
          <a:p>
            <a:endParaRPr lang="zh-CN" altLang="en-US" sz="1400" dirty="0">
              <a:solidFill>
                <a:srgbClr val="1C0840"/>
              </a:solidFill>
              <a:latin typeface="Century Gothic" panose="020B0502020202020204" pitchFamily="34" charset="0"/>
            </a:endParaRPr>
          </a:p>
        </p:txBody>
      </p:sp>
      <p:sp>
        <p:nvSpPr>
          <p:cNvPr id="55" name="文本框 54"/>
          <p:cNvSpPr txBox="1"/>
          <p:nvPr/>
        </p:nvSpPr>
        <p:spPr>
          <a:xfrm>
            <a:off x="4338163" y="2714763"/>
            <a:ext cx="1944215" cy="1600438"/>
          </a:xfrm>
          <a:prstGeom prst="rect">
            <a:avLst/>
          </a:prstGeom>
          <a:noFill/>
        </p:spPr>
        <p:txBody>
          <a:bodyPr wrap="square" rtlCol="0">
            <a:spAutoFit/>
          </a:bodyPr>
          <a:lstStyle/>
          <a:p>
            <a:r>
              <a:rPr lang="en-US" altLang="zh-CN" sz="1400" dirty="0">
                <a:solidFill>
                  <a:srgbClr val="1C0840"/>
                </a:solidFill>
                <a:latin typeface="Century Gothic" panose="020B0502020202020204" pitchFamily="34" charset="0"/>
              </a:rPr>
              <a:t>2017</a:t>
            </a:r>
          </a:p>
          <a:p>
            <a:r>
              <a:rPr lang="en-US" altLang="zh-CN" sz="1400" dirty="0">
                <a:solidFill>
                  <a:srgbClr val="1C0840"/>
                </a:solidFill>
                <a:latin typeface="Century Gothic" panose="020B0502020202020204" pitchFamily="34" charset="0"/>
              </a:rPr>
              <a:t>Black ice, wet &amp; snow</a:t>
            </a:r>
          </a:p>
          <a:p>
            <a:r>
              <a:rPr lang="en-US" altLang="zh-CN" sz="1400" dirty="0">
                <a:solidFill>
                  <a:srgbClr val="1C0840"/>
                </a:solidFill>
                <a:latin typeface="Century Gothic" panose="020B0502020202020204" pitchFamily="34" charset="0"/>
              </a:rPr>
              <a:t>Trondheim Snow Lab</a:t>
            </a:r>
          </a:p>
          <a:p>
            <a:endParaRPr lang="en-US" altLang="zh-CN" sz="1400" dirty="0">
              <a:solidFill>
                <a:srgbClr val="1C0840"/>
              </a:solidFill>
              <a:latin typeface="Century Gothic" panose="020B0502020202020204" pitchFamily="34" charset="0"/>
            </a:endParaRPr>
          </a:p>
          <a:p>
            <a:endParaRPr lang="zh-CN" altLang="en-US" sz="1400" dirty="0">
              <a:solidFill>
                <a:srgbClr val="1C0840"/>
              </a:solidFill>
              <a:latin typeface="Century Gothic" panose="020B0502020202020204" pitchFamily="34" charset="0"/>
            </a:endParaRPr>
          </a:p>
        </p:txBody>
      </p:sp>
      <p:graphicFrame>
        <p:nvGraphicFramePr>
          <p:cNvPr id="59" name="图示 58"/>
          <p:cNvGraphicFramePr/>
          <p:nvPr>
            <p:extLst>
              <p:ext uri="{D42A27DB-BD31-4B8C-83A1-F6EECF244321}">
                <p14:modId xmlns:p14="http://schemas.microsoft.com/office/powerpoint/2010/main" val="2592161136"/>
              </p:ext>
            </p:extLst>
          </p:nvPr>
        </p:nvGraphicFramePr>
        <p:xfrm>
          <a:off x="5130874" y="3651576"/>
          <a:ext cx="5892726" cy="29430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4" name="文本框 63"/>
          <p:cNvSpPr txBox="1"/>
          <p:nvPr/>
        </p:nvSpPr>
        <p:spPr>
          <a:xfrm>
            <a:off x="5612675" y="5247779"/>
            <a:ext cx="1675237" cy="1384995"/>
          </a:xfrm>
          <a:prstGeom prst="rect">
            <a:avLst/>
          </a:prstGeom>
          <a:noFill/>
        </p:spPr>
        <p:txBody>
          <a:bodyPr wrap="square" rtlCol="0">
            <a:spAutoFit/>
          </a:bodyPr>
          <a:lstStyle/>
          <a:p>
            <a:r>
              <a:rPr lang="en-US" altLang="zh-CN" sz="1400" dirty="0">
                <a:solidFill>
                  <a:srgbClr val="1C0840"/>
                </a:solidFill>
                <a:latin typeface="Century Gothic" panose="020B0502020202020204" pitchFamily="34" charset="0"/>
              </a:rPr>
              <a:t>2017</a:t>
            </a:r>
          </a:p>
          <a:p>
            <a:r>
              <a:rPr lang="en-US" altLang="zh-CN" sz="1400" dirty="0">
                <a:solidFill>
                  <a:srgbClr val="1C0840"/>
                </a:solidFill>
                <a:latin typeface="Century Gothic" panose="020B0502020202020204" pitchFamily="34" charset="0"/>
              </a:rPr>
              <a:t>Black ice, wet &amp; snow</a:t>
            </a:r>
          </a:p>
          <a:p>
            <a:r>
              <a:rPr lang="en-US" altLang="zh-CN" sz="1400" dirty="0">
                <a:solidFill>
                  <a:srgbClr val="1C0840"/>
                </a:solidFill>
                <a:latin typeface="Century Gothic" panose="020B0502020202020204" pitchFamily="34" charset="0"/>
              </a:rPr>
              <a:t>Heilongjiang Province</a:t>
            </a:r>
          </a:p>
          <a:p>
            <a:endParaRPr lang="zh-CN" altLang="en-US" sz="1400" dirty="0">
              <a:solidFill>
                <a:srgbClr val="1C0840"/>
              </a:solidFill>
              <a:latin typeface="Century Gothic" panose="020B0502020202020204" pitchFamily="34" charset="0"/>
            </a:endParaRPr>
          </a:p>
        </p:txBody>
      </p:sp>
      <p:sp>
        <p:nvSpPr>
          <p:cNvPr id="65" name="文本框 64"/>
          <p:cNvSpPr txBox="1"/>
          <p:nvPr/>
        </p:nvSpPr>
        <p:spPr>
          <a:xfrm>
            <a:off x="7368904" y="5247779"/>
            <a:ext cx="1525953" cy="954107"/>
          </a:xfrm>
          <a:prstGeom prst="rect">
            <a:avLst/>
          </a:prstGeom>
          <a:noFill/>
        </p:spPr>
        <p:txBody>
          <a:bodyPr wrap="square" rtlCol="0">
            <a:spAutoFit/>
          </a:bodyPr>
          <a:lstStyle/>
          <a:p>
            <a:r>
              <a:rPr lang="en-US" altLang="zh-CN" sz="1400" dirty="0">
                <a:solidFill>
                  <a:srgbClr val="1C0840"/>
                </a:solidFill>
                <a:latin typeface="Century Gothic" panose="020B0502020202020204" pitchFamily="34" charset="0"/>
              </a:rPr>
              <a:t>2018</a:t>
            </a:r>
          </a:p>
          <a:p>
            <a:r>
              <a:rPr lang="en-US" altLang="zh-CN" sz="1400" dirty="0">
                <a:solidFill>
                  <a:srgbClr val="1C0840"/>
                </a:solidFill>
                <a:latin typeface="Century Gothic" panose="020B0502020202020204" pitchFamily="34" charset="0"/>
              </a:rPr>
              <a:t>Black ice, moist, wet &amp; snow</a:t>
            </a:r>
          </a:p>
          <a:p>
            <a:endParaRPr lang="zh-CN" altLang="en-US" sz="1400" dirty="0">
              <a:solidFill>
                <a:srgbClr val="1C0840"/>
              </a:solidFill>
              <a:latin typeface="Century Gothic" panose="020B0502020202020204" pitchFamily="34" charset="0"/>
            </a:endParaRPr>
          </a:p>
        </p:txBody>
      </p:sp>
      <p:sp>
        <p:nvSpPr>
          <p:cNvPr id="66" name="文本框 65"/>
          <p:cNvSpPr txBox="1"/>
          <p:nvPr/>
        </p:nvSpPr>
        <p:spPr>
          <a:xfrm>
            <a:off x="9113152" y="5247779"/>
            <a:ext cx="1554848" cy="1169551"/>
          </a:xfrm>
          <a:prstGeom prst="rect">
            <a:avLst/>
          </a:prstGeom>
          <a:noFill/>
        </p:spPr>
        <p:txBody>
          <a:bodyPr wrap="square" rtlCol="0">
            <a:spAutoFit/>
          </a:bodyPr>
          <a:lstStyle/>
          <a:p>
            <a:r>
              <a:rPr lang="en-US" altLang="zh-CN" sz="1400" dirty="0">
                <a:solidFill>
                  <a:srgbClr val="1C0840"/>
                </a:solidFill>
                <a:latin typeface="Century Gothic" panose="020B0502020202020204" pitchFamily="34" charset="0"/>
              </a:rPr>
              <a:t>2018</a:t>
            </a:r>
          </a:p>
          <a:p>
            <a:r>
              <a:rPr lang="en-US" altLang="zh-CN" sz="1400" dirty="0">
                <a:solidFill>
                  <a:srgbClr val="1C0840"/>
                </a:solidFill>
                <a:latin typeface="Century Gothic" panose="020B0502020202020204" pitchFamily="34" charset="0"/>
              </a:rPr>
              <a:t>Black ice, moist, wet &amp; snow</a:t>
            </a:r>
          </a:p>
          <a:p>
            <a:r>
              <a:rPr lang="en-US" altLang="zh-CN" sz="1400" dirty="0">
                <a:solidFill>
                  <a:srgbClr val="1C0840"/>
                </a:solidFill>
                <a:latin typeface="Century Gothic" panose="020B0502020202020204" pitchFamily="34" charset="0"/>
              </a:rPr>
              <a:t>Östersund</a:t>
            </a:r>
          </a:p>
          <a:p>
            <a:endParaRPr lang="zh-CN" altLang="en-US" sz="1400" dirty="0">
              <a:solidFill>
                <a:srgbClr val="1C0840"/>
              </a:solidFill>
              <a:latin typeface="Century Gothic" panose="020B0502020202020204" pitchFamily="34" charset="0"/>
            </a:endParaRPr>
          </a:p>
        </p:txBody>
      </p:sp>
      <p:pic>
        <p:nvPicPr>
          <p:cNvPr id="67" name="图片 6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sp>
        <p:nvSpPr>
          <p:cNvPr id="68" name="标题 1"/>
          <p:cNvSpPr txBox="1">
            <a:spLocks/>
          </p:cNvSpPr>
          <p:nvPr/>
        </p:nvSpPr>
        <p:spPr>
          <a:xfrm>
            <a:off x="7335305" y="1895985"/>
            <a:ext cx="1822405" cy="513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ltLang="zh-CN" sz="1800" dirty="0">
                <a:solidFill>
                  <a:srgbClr val="1C0840"/>
                </a:solidFill>
                <a:latin typeface="Century Gothic" panose="020B0502020202020204" pitchFamily="34" charset="0"/>
              </a:rPr>
              <a:t>Snow lab test</a:t>
            </a:r>
            <a:endParaRPr lang="zh-CN" altLang="en-US" sz="1800" dirty="0">
              <a:solidFill>
                <a:srgbClr val="1C0840"/>
              </a:solidFill>
              <a:latin typeface="Century Gothic" panose="020B0502020202020204" pitchFamily="34" charset="0"/>
            </a:endParaRPr>
          </a:p>
        </p:txBody>
      </p:sp>
      <p:sp>
        <p:nvSpPr>
          <p:cNvPr id="69" name="标题 1"/>
          <p:cNvSpPr txBox="1">
            <a:spLocks/>
          </p:cNvSpPr>
          <p:nvPr/>
        </p:nvSpPr>
        <p:spPr>
          <a:xfrm>
            <a:off x="6323832" y="1453504"/>
            <a:ext cx="2571024" cy="513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ltLang="zh-CN" sz="1800" dirty="0">
                <a:solidFill>
                  <a:srgbClr val="1C0840"/>
                </a:solidFill>
                <a:latin typeface="Century Gothic" panose="020B0502020202020204" pitchFamily="34" charset="0"/>
              </a:rPr>
              <a:t>Campus Installation</a:t>
            </a:r>
            <a:endParaRPr lang="zh-CN" altLang="en-US" sz="1800" dirty="0">
              <a:solidFill>
                <a:srgbClr val="1C0840"/>
              </a:solidFill>
              <a:latin typeface="Century Gothic" panose="020B0502020202020204" pitchFamily="34" charset="0"/>
            </a:endParaRPr>
          </a:p>
        </p:txBody>
      </p:sp>
      <p:sp>
        <p:nvSpPr>
          <p:cNvPr id="70" name="标题 1"/>
          <p:cNvSpPr txBox="1">
            <a:spLocks/>
          </p:cNvSpPr>
          <p:nvPr/>
        </p:nvSpPr>
        <p:spPr>
          <a:xfrm>
            <a:off x="8212254" y="2338466"/>
            <a:ext cx="1365205" cy="513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ltLang="zh-CN" sz="1800" dirty="0">
                <a:solidFill>
                  <a:srgbClr val="1C0840"/>
                </a:solidFill>
                <a:latin typeface="Century Gothic" panose="020B0502020202020204" pitchFamily="34" charset="0"/>
              </a:rPr>
              <a:t>Field test</a:t>
            </a:r>
            <a:endParaRPr lang="zh-CN" altLang="en-US" sz="1800" dirty="0">
              <a:solidFill>
                <a:srgbClr val="1C0840"/>
              </a:solidFill>
              <a:latin typeface="Century Gothic" panose="020B0502020202020204" pitchFamily="34" charset="0"/>
            </a:endParaRPr>
          </a:p>
        </p:txBody>
      </p:sp>
      <p:sp>
        <p:nvSpPr>
          <p:cNvPr id="71" name="标题 1"/>
          <p:cNvSpPr txBox="1">
            <a:spLocks/>
          </p:cNvSpPr>
          <p:nvPr/>
        </p:nvSpPr>
        <p:spPr>
          <a:xfrm>
            <a:off x="2360311" y="4845226"/>
            <a:ext cx="3057890" cy="513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ltLang="zh-CN" sz="1800" dirty="0">
                <a:solidFill>
                  <a:srgbClr val="1C0840"/>
                </a:solidFill>
                <a:latin typeface="Century Gothic" panose="020B0502020202020204" pitchFamily="34" charset="0"/>
              </a:rPr>
              <a:t>Sensor implementation</a:t>
            </a:r>
            <a:endParaRPr lang="zh-CN" altLang="en-US" sz="1800" dirty="0">
              <a:solidFill>
                <a:srgbClr val="1C0840"/>
              </a:solidFill>
              <a:latin typeface="Century Gothic" panose="020B0502020202020204" pitchFamily="34" charset="0"/>
            </a:endParaRPr>
          </a:p>
        </p:txBody>
      </p:sp>
      <p:sp>
        <p:nvSpPr>
          <p:cNvPr id="72" name="标题 1"/>
          <p:cNvSpPr txBox="1">
            <a:spLocks/>
          </p:cNvSpPr>
          <p:nvPr/>
        </p:nvSpPr>
        <p:spPr>
          <a:xfrm>
            <a:off x="1721963" y="4434539"/>
            <a:ext cx="3365843" cy="513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ltLang="zh-CN" sz="1800" dirty="0">
                <a:solidFill>
                  <a:srgbClr val="1C0840"/>
                </a:solidFill>
                <a:latin typeface="Century Gothic" panose="020B0502020202020204" pitchFamily="34" charset="0"/>
              </a:rPr>
              <a:t>Requirement investigation</a:t>
            </a:r>
            <a:endParaRPr lang="zh-CN" altLang="en-US" sz="1800" dirty="0">
              <a:solidFill>
                <a:srgbClr val="1C0840"/>
              </a:solidFill>
              <a:latin typeface="Century Gothic" panose="020B0502020202020204" pitchFamily="34" charset="0"/>
            </a:endParaRPr>
          </a:p>
        </p:txBody>
      </p:sp>
      <p:sp>
        <p:nvSpPr>
          <p:cNvPr id="73" name="标题 1"/>
          <p:cNvSpPr txBox="1">
            <a:spLocks/>
          </p:cNvSpPr>
          <p:nvPr/>
        </p:nvSpPr>
        <p:spPr>
          <a:xfrm>
            <a:off x="2786266" y="5255913"/>
            <a:ext cx="3425416" cy="5133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altLang="zh-CN" sz="1800" dirty="0">
                <a:solidFill>
                  <a:srgbClr val="1C0840"/>
                </a:solidFill>
                <a:latin typeface="Century Gothic" panose="020B0502020202020204" pitchFamily="34" charset="0"/>
              </a:rPr>
              <a:t>Laboratory calibration</a:t>
            </a:r>
            <a:endParaRPr lang="zh-CN" altLang="en-US" sz="1800" dirty="0">
              <a:solidFill>
                <a:srgbClr val="1C0840"/>
              </a:solidFill>
              <a:latin typeface="Century Gothic" panose="020B0502020202020204" pitchFamily="34" charset="0"/>
            </a:endParaRPr>
          </a:p>
        </p:txBody>
      </p:sp>
    </p:spTree>
    <p:extLst>
      <p:ext uri="{BB962C8B-B14F-4D97-AF65-F5344CB8AC3E}">
        <p14:creationId xmlns:p14="http://schemas.microsoft.com/office/powerpoint/2010/main" val="2435564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9704" y="186612"/>
            <a:ext cx="11542295" cy="963386"/>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Campus Installation</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sp>
        <p:nvSpPr>
          <p:cNvPr id="3" name="内容占位符 2"/>
          <p:cNvSpPr>
            <a:spLocks noGrp="1"/>
          </p:cNvSpPr>
          <p:nvPr>
            <p:ph idx="1"/>
          </p:nvPr>
        </p:nvSpPr>
        <p:spPr>
          <a:xfrm>
            <a:off x="1981200" y="1600201"/>
            <a:ext cx="8229600" cy="3544455"/>
          </a:xfrm>
        </p:spPr>
        <p:txBody>
          <a:bodyPr>
            <a:normAutofit/>
          </a:bodyPr>
          <a:lstStyle/>
          <a:p>
            <a:pPr algn="just">
              <a:spcAft>
                <a:spcPts val="0"/>
              </a:spcAft>
            </a:pPr>
            <a:r>
              <a:rPr lang="en-US" altLang="zh-CN" b="1" kern="100" dirty="0">
                <a:ea typeface="等线" panose="02010600030101010101" pitchFamily="2" charset="-122"/>
                <a:cs typeface="Times New Roman" panose="02020603050405020304" pitchFamily="18" charset="0"/>
              </a:rPr>
              <a:t>Installation site:</a:t>
            </a:r>
            <a:r>
              <a:rPr lang="en-US" altLang="zh-CN" kern="100" dirty="0">
                <a:ea typeface="等线" panose="02010600030101010101" pitchFamily="2" charset="-122"/>
                <a:cs typeface="Times New Roman" panose="02020603050405020304" pitchFamily="18" charset="0"/>
              </a:rPr>
              <a:t> NTNU in Gjøvik</a:t>
            </a:r>
            <a:endParaRPr lang="zh-CN" altLang="zh-CN" sz="1800" kern="100" dirty="0">
              <a:ea typeface="等线" panose="02010600030101010101" pitchFamily="2" charset="-122"/>
              <a:cs typeface="Times New Roman" panose="02020603050405020304" pitchFamily="18" charset="0"/>
            </a:endParaRPr>
          </a:p>
          <a:p>
            <a:pPr algn="just">
              <a:spcAft>
                <a:spcPts val="0"/>
              </a:spcAft>
            </a:pPr>
            <a:r>
              <a:rPr lang="en-US" altLang="zh-CN" b="1" kern="100" dirty="0">
                <a:ea typeface="等线" panose="02010600030101010101" pitchFamily="2" charset="-122"/>
                <a:cs typeface="Times New Roman" panose="02020603050405020304" pitchFamily="18" charset="0"/>
              </a:rPr>
              <a:t>Installation time:</a:t>
            </a:r>
            <a:r>
              <a:rPr lang="en-US" altLang="zh-CN" kern="100" dirty="0">
                <a:ea typeface="等线" panose="02010600030101010101" pitchFamily="2" charset="-122"/>
                <a:cs typeface="Times New Roman" panose="02020603050405020304" pitchFamily="18" charset="0"/>
              </a:rPr>
              <a:t> 2016.12</a:t>
            </a:r>
          </a:p>
          <a:p>
            <a:pPr algn="just">
              <a:spcAft>
                <a:spcPts val="0"/>
              </a:spcAft>
            </a:pPr>
            <a:r>
              <a:rPr lang="en-US" altLang="zh-CN" b="1" kern="100" dirty="0">
                <a:ea typeface="等线" panose="02010600030101010101" pitchFamily="2" charset="-122"/>
                <a:cs typeface="Times New Roman" panose="02020603050405020304" pitchFamily="18" charset="0"/>
              </a:rPr>
              <a:t>Sensor: Type I</a:t>
            </a:r>
          </a:p>
          <a:p>
            <a:pPr algn="just">
              <a:spcAft>
                <a:spcPts val="0"/>
              </a:spcAft>
            </a:pPr>
            <a:r>
              <a:rPr lang="en-US" altLang="zh-CN" b="1" kern="100" dirty="0">
                <a:ea typeface="等线" panose="02010600030101010101" pitchFamily="2" charset="-122"/>
                <a:cs typeface="Times New Roman" panose="02020603050405020304" pitchFamily="18" charset="0"/>
              </a:rPr>
              <a:t>Feature: Black ice, WiFi </a:t>
            </a:r>
          </a:p>
          <a:p>
            <a:pPr algn="just">
              <a:spcAft>
                <a:spcPts val="0"/>
              </a:spcAft>
            </a:pPr>
            <a:endParaRPr lang="en-US" altLang="zh-CN" b="1" kern="100" dirty="0">
              <a:ea typeface="等线"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pic>
        <p:nvPicPr>
          <p:cNvPr id="10" name="图片 5" descr="F:\GK\009 公路结冰传感器\006 系统设计方案\照片\IMG_20161202_2046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3765550"/>
            <a:ext cx="4274682" cy="240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1456" y="4044896"/>
            <a:ext cx="2833077" cy="2124808"/>
          </a:xfrm>
          <a:prstGeom prst="rect">
            <a:avLst/>
          </a:prstGeom>
        </p:spPr>
      </p:pic>
    </p:spTree>
    <p:extLst>
      <p:ext uri="{BB962C8B-B14F-4D97-AF65-F5344CB8AC3E}">
        <p14:creationId xmlns:p14="http://schemas.microsoft.com/office/powerpoint/2010/main" val="3534783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6842737" y="0"/>
            <a:ext cx="3825264" cy="6858000"/>
          </a:xfrm>
          <a:prstGeom prst="rect">
            <a:avLst/>
          </a:prstGeom>
        </p:spPr>
      </p:pic>
      <p:sp>
        <p:nvSpPr>
          <p:cNvPr id="2" name="标题 1"/>
          <p:cNvSpPr>
            <a:spLocks noGrp="1"/>
          </p:cNvSpPr>
          <p:nvPr>
            <p:ph type="title"/>
          </p:nvPr>
        </p:nvSpPr>
        <p:spPr>
          <a:xfrm>
            <a:off x="649704" y="186612"/>
            <a:ext cx="11542295" cy="963386"/>
          </a:xfrm>
        </p:spPr>
        <p:txBody>
          <a:bodyPr vert="horz" lIns="91440" tIns="45720" rIns="91440" bIns="45720" rtlCol="0" anchor="ctr">
            <a:normAutofit/>
          </a:bodyPr>
          <a:lstStyle/>
          <a:p>
            <a:r>
              <a:rPr lang="en-US" altLang="zh-CN" sz="4000">
                <a:solidFill>
                  <a:srgbClr val="1C0840"/>
                </a:solidFill>
                <a:effectLst>
                  <a:outerShdw blurRad="38100" dist="38100" dir="2700000" algn="tl">
                    <a:srgbClr val="000000">
                      <a:alpha val="43137"/>
                    </a:srgbClr>
                  </a:outerShdw>
                </a:effectLst>
                <a:latin typeface="Century Gothic"/>
              </a:rPr>
              <a:t>Campus Installation</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0696" y="1975771"/>
            <a:ext cx="7242676" cy="4371211"/>
          </a:xfrm>
          <a:prstGeom prst="rect">
            <a:avLst/>
          </a:prstGeom>
        </p:spPr>
      </p:pic>
      <p:sp>
        <p:nvSpPr>
          <p:cNvPr id="11" name="内容占位符 2"/>
          <p:cNvSpPr>
            <a:spLocks noGrp="1"/>
          </p:cNvSpPr>
          <p:nvPr>
            <p:ph idx="1"/>
          </p:nvPr>
        </p:nvSpPr>
        <p:spPr>
          <a:xfrm>
            <a:off x="1981200" y="1600201"/>
            <a:ext cx="4799820" cy="3544455"/>
          </a:xfrm>
        </p:spPr>
        <p:txBody>
          <a:bodyPr>
            <a:noAutofit/>
          </a:bodyPr>
          <a:lstStyle/>
          <a:p>
            <a:pPr algn="just">
              <a:spcAft>
                <a:spcPts val="0"/>
              </a:spcAft>
            </a:pPr>
            <a:r>
              <a:rPr lang="en-US" altLang="zh-CN" b="1" kern="100" dirty="0">
                <a:ea typeface="等线" panose="02010600030101010101" pitchFamily="2" charset="-122"/>
                <a:cs typeface="Times New Roman" panose="02020603050405020304" pitchFamily="18" charset="0"/>
              </a:rPr>
              <a:t>Installation sketch map</a:t>
            </a:r>
          </a:p>
          <a:p>
            <a:pPr lvl="1" algn="just"/>
            <a:endParaRPr lang="en-US" altLang="zh-CN" kern="100" dirty="0">
              <a:ea typeface="等线" panose="02010600030101010101" pitchFamily="2" charset="-122"/>
              <a:cs typeface="Times New Roman" panose="02020603050405020304" pitchFamily="18" charset="0"/>
            </a:endParaRPr>
          </a:p>
          <a:p>
            <a:pPr lvl="1" algn="just"/>
            <a:endParaRPr lang="en-US" altLang="zh-CN" b="1" kern="100" dirty="0">
              <a:solidFill>
                <a:prstClr val="black"/>
              </a:solidFill>
              <a:ea typeface="等线" panose="02010600030101010101" pitchFamily="2" charset="-122"/>
              <a:cs typeface="Times New Roman" panose="02020603050405020304" pitchFamily="18" charset="0"/>
            </a:endParaRPr>
          </a:p>
          <a:p>
            <a:pPr lvl="1" algn="just"/>
            <a:endParaRPr lang="en-US" altLang="zh-CN" b="1" kern="100" dirty="0">
              <a:solidFill>
                <a:prstClr val="black"/>
              </a:solidFill>
              <a:ea typeface="等线" panose="02010600030101010101" pitchFamily="2" charset="-122"/>
              <a:cs typeface="Times New Roman" panose="02020603050405020304" pitchFamily="18" charset="0"/>
            </a:endParaRPr>
          </a:p>
          <a:p>
            <a:pPr lvl="1" algn="just"/>
            <a:endParaRPr lang="en-US" altLang="zh-CN" kern="100" dirty="0">
              <a:ea typeface="等线" panose="02010600030101010101" pitchFamily="2" charset="-122"/>
              <a:cs typeface="Times New Roman" panose="02020603050405020304" pitchFamily="18" charset="0"/>
            </a:endParaRPr>
          </a:p>
        </p:txBody>
      </p:sp>
      <p:pic>
        <p:nvPicPr>
          <p:cNvPr id="13" name="图片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9524" y="78765"/>
            <a:ext cx="3598333" cy="2024062"/>
          </a:xfrm>
          <a:prstGeom prst="rect">
            <a:avLst/>
          </a:prstGeom>
        </p:spPr>
      </p:pic>
    </p:spTree>
    <p:extLst>
      <p:ext uri="{BB962C8B-B14F-4D97-AF65-F5344CB8AC3E}">
        <p14:creationId xmlns:p14="http://schemas.microsoft.com/office/powerpoint/2010/main" val="648495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1736" y="186612"/>
            <a:ext cx="11530263" cy="963386"/>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Campus Installation</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179783"/>
            <a:ext cx="8437418" cy="250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descr="E:\Photo\手机3\IMG_20161218_2110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200" y="3884319"/>
            <a:ext cx="3670300" cy="206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64364" y="3525340"/>
            <a:ext cx="4955376" cy="30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68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1736" y="186612"/>
            <a:ext cx="11530263" cy="901210"/>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Snow Lab Test</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sp>
        <p:nvSpPr>
          <p:cNvPr id="20" name="内容占位符 2"/>
          <p:cNvSpPr>
            <a:spLocks noGrp="1"/>
          </p:cNvSpPr>
          <p:nvPr>
            <p:ph idx="1"/>
          </p:nvPr>
        </p:nvSpPr>
        <p:spPr>
          <a:xfrm>
            <a:off x="1092200" y="1146630"/>
            <a:ext cx="4799820" cy="1981200"/>
          </a:xfrm>
        </p:spPr>
        <p:txBody>
          <a:bodyPr>
            <a:noAutofit/>
          </a:bodyPr>
          <a:lstStyle/>
          <a:p>
            <a:pPr algn="just">
              <a:spcAft>
                <a:spcPts val="0"/>
              </a:spcAft>
            </a:pPr>
            <a:r>
              <a:rPr lang="en-US" altLang="zh-CN" b="1" kern="100" dirty="0">
                <a:ea typeface="等线" panose="02010600030101010101" pitchFamily="2" charset="-122"/>
                <a:cs typeface="Times New Roman" panose="02020603050405020304" pitchFamily="18" charset="0"/>
              </a:rPr>
              <a:t>Test content:</a:t>
            </a:r>
          </a:p>
          <a:p>
            <a:pPr lvl="1" algn="just"/>
            <a:r>
              <a:rPr lang="en-US" altLang="zh-CN" kern="100" dirty="0">
                <a:ea typeface="等线" panose="02010600030101010101" pitchFamily="2" charset="-122"/>
                <a:cs typeface="Times New Roman" panose="02020603050405020304" pitchFamily="18" charset="0"/>
              </a:rPr>
              <a:t>Icing test</a:t>
            </a:r>
          </a:p>
          <a:p>
            <a:pPr lvl="1" algn="just"/>
            <a:r>
              <a:rPr lang="en-US" altLang="zh-CN" kern="100" dirty="0">
                <a:ea typeface="等线" panose="02010600030101010101" pitchFamily="2" charset="-122"/>
                <a:cs typeface="Times New Roman" panose="02020603050405020304" pitchFamily="18" charset="0"/>
              </a:rPr>
              <a:t>Snow test</a:t>
            </a:r>
          </a:p>
          <a:p>
            <a:pPr lvl="1" algn="just"/>
            <a:r>
              <a:rPr lang="en-US" altLang="zh-CN" kern="100" dirty="0">
                <a:ea typeface="等线" panose="02010600030101010101" pitchFamily="2" charset="-122"/>
                <a:cs typeface="Times New Roman" panose="02020603050405020304" pitchFamily="18" charset="0"/>
              </a:rPr>
              <a:t>Mixture test</a:t>
            </a:r>
          </a:p>
          <a:p>
            <a:pPr lvl="1" algn="just"/>
            <a:r>
              <a:rPr lang="en-US" altLang="zh-CN" kern="100" dirty="0">
                <a:ea typeface="等线" panose="02010600030101010101" pitchFamily="2" charset="-122"/>
                <a:cs typeface="Times New Roman" panose="02020603050405020304" pitchFamily="18" charset="0"/>
              </a:rPr>
              <a:t>Salt test</a:t>
            </a:r>
          </a:p>
        </p:txBody>
      </p:sp>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2265" y="3531685"/>
            <a:ext cx="3694136" cy="2770602"/>
          </a:xfrm>
          <a:prstGeom prst="rect">
            <a:avLst/>
          </a:prstGeom>
        </p:spPr>
      </p:pic>
      <p:pic>
        <p:nvPicPr>
          <p:cNvPr id="22" name="图片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5336" y="3531685"/>
            <a:ext cx="2077952" cy="2770602"/>
          </a:xfrm>
          <a:prstGeom prst="rect">
            <a:avLst/>
          </a:prstGeom>
        </p:spPr>
      </p:pic>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3370" y="3997251"/>
            <a:ext cx="2452627" cy="1839470"/>
          </a:xfrm>
          <a:prstGeom prst="rect">
            <a:avLst/>
          </a:prstGeom>
        </p:spPr>
      </p:pic>
      <p:pic>
        <p:nvPicPr>
          <p:cNvPr id="3" name="图片 12">
            <a:extLst>
              <a:ext uri="{FF2B5EF4-FFF2-40B4-BE49-F238E27FC236}">
                <a16:creationId xmlns:a16="http://schemas.microsoft.com/office/drawing/2014/main" id="{66A997B4-6E5B-0FE1-C459-B2BBE26ABA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1131" y="1259641"/>
            <a:ext cx="2800300" cy="2100225"/>
          </a:xfrm>
          <a:prstGeom prst="rect">
            <a:avLst/>
          </a:prstGeom>
        </p:spPr>
      </p:pic>
      <p:pic>
        <p:nvPicPr>
          <p:cNvPr id="5" name="图片 13">
            <a:extLst>
              <a:ext uri="{FF2B5EF4-FFF2-40B4-BE49-F238E27FC236}">
                <a16:creationId xmlns:a16="http://schemas.microsoft.com/office/drawing/2014/main" id="{70A158FD-3EBA-4EE1-4591-9ADAC58BAA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3855" y="1272684"/>
            <a:ext cx="2807531" cy="2105648"/>
          </a:xfrm>
          <a:prstGeom prst="rect">
            <a:avLst/>
          </a:prstGeom>
        </p:spPr>
      </p:pic>
    </p:spTree>
    <p:extLst>
      <p:ext uri="{BB962C8B-B14F-4D97-AF65-F5344CB8AC3E}">
        <p14:creationId xmlns:p14="http://schemas.microsoft.com/office/powerpoint/2010/main" val="65646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1736" y="186612"/>
            <a:ext cx="11530263" cy="836072"/>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Field Test</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sp>
        <p:nvSpPr>
          <p:cNvPr id="3" name="内容占位符 2">
            <a:extLst>
              <a:ext uri="{FF2B5EF4-FFF2-40B4-BE49-F238E27FC236}">
                <a16:creationId xmlns:a16="http://schemas.microsoft.com/office/drawing/2014/main" id="{E56BA861-93F1-8A95-AF52-868E244BBB27}"/>
              </a:ext>
            </a:extLst>
          </p:cNvPr>
          <p:cNvSpPr txBox="1">
            <a:spLocks/>
          </p:cNvSpPr>
          <p:nvPr/>
        </p:nvSpPr>
        <p:spPr>
          <a:xfrm>
            <a:off x="324853" y="1656773"/>
            <a:ext cx="5139551" cy="35444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itchFamily="2" charset="2"/>
              <a:buChar char="§"/>
            </a:pPr>
            <a:r>
              <a:rPr lang="en-US" altLang="zh-CN" sz="2400" b="1"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Test site:</a:t>
            </a:r>
            <a:r>
              <a:rPr lang="en-US" altLang="zh-CN" sz="2400"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 Östersund</a:t>
            </a:r>
          </a:p>
          <a:p>
            <a:pPr algn="just">
              <a:buFont typeface="Wingdings" pitchFamily="2" charset="2"/>
              <a:buChar char="§"/>
            </a:pPr>
            <a:r>
              <a:rPr lang="en-US" altLang="zh-CN" sz="2400" b="1"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Test time:</a:t>
            </a:r>
            <a:r>
              <a:rPr lang="en-US" altLang="zh-CN" sz="2400"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 2018.5</a:t>
            </a:r>
          </a:p>
          <a:p>
            <a:pPr algn="just">
              <a:buFont typeface="Wingdings" pitchFamily="2" charset="2"/>
              <a:buChar char="§"/>
            </a:pPr>
            <a:r>
              <a:rPr lang="en-US" altLang="zh-CN" sz="2400" b="1"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Sensor: Type III(prototypeV2.0)</a:t>
            </a:r>
          </a:p>
          <a:p>
            <a:pPr algn="just">
              <a:buFont typeface="Wingdings" pitchFamily="2" charset="2"/>
              <a:buChar char="§"/>
            </a:pPr>
            <a:r>
              <a:rPr lang="en-US" altLang="zh-CN" sz="2400" b="1"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Feature: </a:t>
            </a:r>
          </a:p>
          <a:p>
            <a:pPr marL="0" indent="0" algn="just">
              <a:buFont typeface="Arial"/>
              <a:buNone/>
            </a:pPr>
            <a:r>
              <a:rPr lang="en-US" altLang="zh-CN" sz="2400" b="1"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rPr>
              <a:t>Black Ice, Moist, Wet &amp; Snow, 4G</a:t>
            </a:r>
          </a:p>
          <a:p>
            <a:pPr algn="just"/>
            <a:endParaRPr lang="en-US" altLang="zh-CN" sz="2400" b="1" kern="100" dirty="0">
              <a:solidFill>
                <a:srgbClr val="1C0840"/>
              </a:solidFill>
              <a:latin typeface="Century Gothic" panose="020B0502020202020204" pitchFamily="34" charset="0"/>
              <a:ea typeface="等线" panose="02010600030101010101" pitchFamily="2" charset="-122"/>
              <a:cs typeface="Times New Roman" panose="02020603050405020304" pitchFamily="18" charset="0"/>
            </a:endParaRPr>
          </a:p>
        </p:txBody>
      </p:sp>
      <p:pic>
        <p:nvPicPr>
          <p:cNvPr id="6" name="图片 12">
            <a:extLst>
              <a:ext uri="{FF2B5EF4-FFF2-40B4-BE49-F238E27FC236}">
                <a16:creationId xmlns:a16="http://schemas.microsoft.com/office/drawing/2014/main" id="{37681693-3813-DE45-B174-64693DACC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5914227" y="433633"/>
            <a:ext cx="3966634" cy="3966634"/>
          </a:xfrm>
          <a:prstGeom prst="rect">
            <a:avLst/>
          </a:prstGeom>
        </p:spPr>
      </p:pic>
      <p:pic>
        <p:nvPicPr>
          <p:cNvPr id="7" name="图片 8">
            <a:extLst>
              <a:ext uri="{FF2B5EF4-FFF2-40B4-BE49-F238E27FC236}">
                <a16:creationId xmlns:a16="http://schemas.microsoft.com/office/drawing/2014/main" id="{B5DA6CF0-D044-9278-F44E-D63322585D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9804" y="4155487"/>
            <a:ext cx="3625347" cy="2719010"/>
          </a:xfrm>
          <a:prstGeom prst="rect">
            <a:avLst/>
          </a:prstGeom>
        </p:spPr>
      </p:pic>
    </p:spTree>
    <p:extLst>
      <p:ext uri="{BB962C8B-B14F-4D97-AF65-F5344CB8AC3E}">
        <p14:creationId xmlns:p14="http://schemas.microsoft.com/office/powerpoint/2010/main" val="41633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768" y="186612"/>
            <a:ext cx="11518232" cy="909567"/>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Field Test</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pic>
        <p:nvPicPr>
          <p:cNvPr id="5" name="图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237" y="1277407"/>
            <a:ext cx="8371719" cy="4484414"/>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3312" y="375213"/>
            <a:ext cx="4445306" cy="5927075"/>
          </a:xfrm>
          <a:prstGeom prst="rect">
            <a:avLst/>
          </a:prstGeom>
        </p:spPr>
      </p:pic>
    </p:spTree>
    <p:extLst>
      <p:ext uri="{BB962C8B-B14F-4D97-AF65-F5344CB8AC3E}">
        <p14:creationId xmlns:p14="http://schemas.microsoft.com/office/powerpoint/2010/main" val="3163851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65090" y="6302288"/>
            <a:ext cx="753529" cy="459913"/>
          </a:xfrm>
          <a:prstGeom prst="rect">
            <a:avLst/>
          </a:prstGeom>
        </p:spPr>
      </p:pic>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5065" y="1498294"/>
            <a:ext cx="7941870" cy="4472261"/>
          </a:xfrm>
          <a:prstGeom prst="rect">
            <a:avLst/>
          </a:prstGeom>
        </p:spPr>
      </p:pic>
      <p:sp>
        <p:nvSpPr>
          <p:cNvPr id="5" name="标题 1">
            <a:extLst>
              <a:ext uri="{FF2B5EF4-FFF2-40B4-BE49-F238E27FC236}">
                <a16:creationId xmlns:a16="http://schemas.microsoft.com/office/drawing/2014/main" id="{CFAE7DF8-ED41-3250-0022-72B6A20072FB}"/>
              </a:ext>
            </a:extLst>
          </p:cNvPr>
          <p:cNvSpPr>
            <a:spLocks noGrp="1"/>
          </p:cNvSpPr>
          <p:nvPr>
            <p:ph type="title"/>
          </p:nvPr>
        </p:nvSpPr>
        <p:spPr>
          <a:xfrm>
            <a:off x="673768" y="186612"/>
            <a:ext cx="11518232" cy="909567"/>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Field Test</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spTree>
    <p:extLst>
      <p:ext uri="{BB962C8B-B14F-4D97-AF65-F5344CB8AC3E}">
        <p14:creationId xmlns:p14="http://schemas.microsoft.com/office/powerpoint/2010/main" val="1464725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E87D-645F-1A85-7A69-323A1E95F8D9}"/>
              </a:ext>
            </a:extLst>
          </p:cNvPr>
          <p:cNvSpPr>
            <a:spLocks noGrp="1"/>
          </p:cNvSpPr>
          <p:nvPr>
            <p:ph type="title"/>
          </p:nvPr>
        </p:nvSpPr>
        <p:spPr>
          <a:xfrm>
            <a:off x="1981200" y="2357962"/>
            <a:ext cx="8229600" cy="782280"/>
          </a:xfrm>
        </p:spPr>
        <p:txBody>
          <a:bodyPr vert="horz" lIns="91440" tIns="45720" rIns="91440" bIns="45720" rtlCol="0" anchor="ctr">
            <a:normAutofit/>
          </a:bodyPr>
          <a:lstStyle/>
          <a:p>
            <a:pPr algn="ctr"/>
            <a:r>
              <a:rPr lang="en-GB" sz="4000">
                <a:solidFill>
                  <a:srgbClr val="1C0840"/>
                </a:solidFill>
                <a:effectLst>
                  <a:outerShdw blurRad="38100" dist="38100" dir="2700000" algn="tl">
                    <a:srgbClr val="000000">
                      <a:alpha val="43137"/>
                    </a:srgbClr>
                  </a:outerShdw>
                </a:effectLst>
                <a:latin typeface="Century Gothic"/>
              </a:rPr>
              <a:t>Life cycle assessment of sensors</a:t>
            </a:r>
          </a:p>
        </p:txBody>
      </p:sp>
    </p:spTree>
    <p:extLst>
      <p:ext uri="{BB962C8B-B14F-4D97-AF65-F5344CB8AC3E}">
        <p14:creationId xmlns:p14="http://schemas.microsoft.com/office/powerpoint/2010/main" val="27453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A527-E715-C8D9-A391-780B2C4BD3F8}"/>
              </a:ext>
            </a:extLst>
          </p:cNvPr>
          <p:cNvSpPr>
            <a:spLocks noGrp="1"/>
          </p:cNvSpPr>
          <p:nvPr>
            <p:ph type="ctrTitle"/>
          </p:nvPr>
        </p:nvSpPr>
        <p:spPr>
          <a:xfrm>
            <a:off x="838200" y="2693773"/>
            <a:ext cx="10515600" cy="1872791"/>
          </a:xfrm>
        </p:spPr>
        <p:txBody>
          <a:bodyPr>
            <a:normAutofit fontScale="90000"/>
          </a:bodyPr>
          <a:lstStyle/>
          <a:p>
            <a:r>
              <a:rPr lang="aa-ET" dirty="0"/>
              <a:t>About AIOTI WG ICT for CO2 Reduction Measurement Methodologies (ICM)</a:t>
            </a:r>
          </a:p>
        </p:txBody>
      </p:sp>
    </p:spTree>
    <p:extLst>
      <p:ext uri="{BB962C8B-B14F-4D97-AF65-F5344CB8AC3E}">
        <p14:creationId xmlns:p14="http://schemas.microsoft.com/office/powerpoint/2010/main" val="2599840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28DE-3E2E-4470-AD19-60873E82DF07}"/>
              </a:ext>
            </a:extLst>
          </p:cNvPr>
          <p:cNvSpPr>
            <a:spLocks noGrp="1"/>
          </p:cNvSpPr>
          <p:nvPr>
            <p:ph type="title"/>
          </p:nvPr>
        </p:nvSpPr>
        <p:spPr>
          <a:xfrm>
            <a:off x="685800" y="186612"/>
            <a:ext cx="11506200" cy="963386"/>
          </a:xfrm>
        </p:spPr>
        <p:txBody>
          <a:bodyPr vert="horz" lIns="91440" tIns="45720" rIns="91440" bIns="45720" rtlCol="0" anchor="ctr">
            <a:normAutofit/>
          </a:bodyPr>
          <a:lstStyle/>
          <a:p>
            <a:r>
              <a:rPr lang="en-GB" sz="4000" dirty="0">
                <a:solidFill>
                  <a:srgbClr val="1C0840"/>
                </a:solidFill>
                <a:effectLst>
                  <a:outerShdw blurRad="38100" dist="38100" dir="2700000" algn="tl">
                    <a:srgbClr val="000000">
                      <a:alpha val="43137"/>
                    </a:srgbClr>
                  </a:outerShdw>
                </a:effectLst>
                <a:latin typeface="Century Gothic"/>
              </a:rPr>
              <a:t>Steps</a:t>
            </a:r>
          </a:p>
        </p:txBody>
      </p:sp>
      <p:sp>
        <p:nvSpPr>
          <p:cNvPr id="4" name="Text Placeholder 2">
            <a:extLst>
              <a:ext uri="{FF2B5EF4-FFF2-40B4-BE49-F238E27FC236}">
                <a16:creationId xmlns:a16="http://schemas.microsoft.com/office/drawing/2014/main" id="{D0142D64-51CD-4990-A27D-3081E61F9F0A}"/>
              </a:ext>
            </a:extLst>
          </p:cNvPr>
          <p:cNvSpPr>
            <a:spLocks noGrp="1"/>
          </p:cNvSpPr>
          <p:nvPr>
            <p:ph idx="1"/>
          </p:nvPr>
        </p:nvSpPr>
        <p:spPr>
          <a:xfrm>
            <a:off x="156411" y="1323474"/>
            <a:ext cx="12035589" cy="4525963"/>
          </a:xfrm>
        </p:spPr>
        <p:txBody>
          <a:bodyPr>
            <a:normAutofit fontScale="77500" lnSpcReduction="20000"/>
          </a:bodyPr>
          <a:lstStyle/>
          <a:p>
            <a:pPr>
              <a:lnSpc>
                <a:spcPct val="100000"/>
              </a:lnSpc>
              <a:spcBef>
                <a:spcPts val="0"/>
              </a:spcBef>
              <a:spcAft>
                <a:spcPts val="1200"/>
              </a:spcAft>
              <a:buFontTx/>
              <a:buNone/>
            </a:pPr>
            <a:r>
              <a:rPr lang="en-US" sz="2000" i="1" dirty="0"/>
              <a:t>Generally, a LCA consists of four main activities:</a:t>
            </a:r>
          </a:p>
          <a:p>
            <a:pPr lvl="1">
              <a:lnSpc>
                <a:spcPct val="100000"/>
              </a:lnSpc>
              <a:spcBef>
                <a:spcPts val="0"/>
              </a:spcBef>
              <a:spcAft>
                <a:spcPts val="1200"/>
              </a:spcAft>
              <a:buFontTx/>
              <a:buNone/>
            </a:pPr>
            <a:endParaRPr lang="en-US" sz="1600" dirty="0"/>
          </a:p>
          <a:p>
            <a:pPr>
              <a:lnSpc>
                <a:spcPct val="100000"/>
              </a:lnSpc>
              <a:spcBef>
                <a:spcPts val="0"/>
              </a:spcBef>
              <a:spcAft>
                <a:spcPts val="1200"/>
              </a:spcAft>
              <a:buFontTx/>
              <a:buNone/>
            </a:pPr>
            <a:r>
              <a:rPr lang="en-US" sz="2000" dirty="0"/>
              <a:t>1.	Goal definition (ISO 14040):  </a:t>
            </a:r>
          </a:p>
          <a:p>
            <a:pPr lvl="1">
              <a:lnSpc>
                <a:spcPct val="100000"/>
              </a:lnSpc>
              <a:spcBef>
                <a:spcPts val="0"/>
              </a:spcBef>
              <a:spcAft>
                <a:spcPts val="1200"/>
              </a:spcAft>
            </a:pPr>
            <a:r>
              <a:rPr lang="en-US" sz="1600" dirty="0"/>
              <a:t>The basis and scope of the evaluation are defined.</a:t>
            </a:r>
          </a:p>
          <a:p>
            <a:pPr lvl="1">
              <a:lnSpc>
                <a:spcPct val="100000"/>
              </a:lnSpc>
              <a:spcBef>
                <a:spcPts val="0"/>
              </a:spcBef>
              <a:spcAft>
                <a:spcPts val="1200"/>
              </a:spcAft>
              <a:buFontTx/>
              <a:buNone/>
            </a:pPr>
            <a:endParaRPr lang="en-US" sz="1600" dirty="0"/>
          </a:p>
          <a:p>
            <a:pPr>
              <a:lnSpc>
                <a:spcPct val="100000"/>
              </a:lnSpc>
              <a:spcBef>
                <a:spcPts val="0"/>
              </a:spcBef>
              <a:spcAft>
                <a:spcPts val="1200"/>
              </a:spcAft>
              <a:buFontTx/>
              <a:buNone/>
            </a:pPr>
            <a:r>
              <a:rPr lang="en-US" sz="2000" dirty="0"/>
              <a:t>2.	Inventory Analysis (ISO 14041):  </a:t>
            </a:r>
          </a:p>
          <a:p>
            <a:pPr lvl="1">
              <a:lnSpc>
                <a:spcPct val="100000"/>
              </a:lnSpc>
              <a:spcBef>
                <a:spcPts val="0"/>
              </a:spcBef>
              <a:spcAft>
                <a:spcPts val="1200"/>
              </a:spcAft>
            </a:pPr>
            <a:r>
              <a:rPr lang="en-US" sz="1600" dirty="0"/>
              <a:t>Create a process tree in which all processes from raw material extraction through waste water treatment are mapped out and connected and mass and energy balances are closed (all emissions and consumptions are accounted for). </a:t>
            </a:r>
          </a:p>
          <a:p>
            <a:pPr lvl="1">
              <a:lnSpc>
                <a:spcPct val="100000"/>
              </a:lnSpc>
              <a:spcBef>
                <a:spcPts val="0"/>
              </a:spcBef>
              <a:spcAft>
                <a:spcPts val="1200"/>
              </a:spcAft>
              <a:buFontTx/>
              <a:buNone/>
            </a:pPr>
            <a:endParaRPr lang="en-US" sz="1600" dirty="0"/>
          </a:p>
          <a:p>
            <a:pPr>
              <a:lnSpc>
                <a:spcPct val="100000"/>
              </a:lnSpc>
              <a:spcBef>
                <a:spcPts val="0"/>
              </a:spcBef>
              <a:spcAft>
                <a:spcPts val="1200"/>
              </a:spcAft>
              <a:buFontTx/>
              <a:buNone/>
            </a:pPr>
            <a:r>
              <a:rPr lang="en-US" sz="2000" dirty="0"/>
              <a:t>3.	Impact Assessment (ISO 14042): </a:t>
            </a:r>
          </a:p>
          <a:p>
            <a:pPr lvl="1">
              <a:lnSpc>
                <a:spcPct val="100000"/>
              </a:lnSpc>
              <a:spcBef>
                <a:spcPts val="0"/>
              </a:spcBef>
              <a:spcAft>
                <a:spcPts val="1200"/>
              </a:spcAft>
            </a:pPr>
            <a:r>
              <a:rPr lang="en-US" sz="1600" dirty="0"/>
              <a:t>Emissions and consumptions are translated into environmental effects.  The are environmental effects are grouped and weighted.  </a:t>
            </a:r>
          </a:p>
          <a:p>
            <a:pPr lvl="1">
              <a:lnSpc>
                <a:spcPct val="100000"/>
              </a:lnSpc>
              <a:spcBef>
                <a:spcPts val="0"/>
              </a:spcBef>
              <a:spcAft>
                <a:spcPts val="1200"/>
              </a:spcAft>
              <a:buFontTx/>
              <a:buNone/>
            </a:pPr>
            <a:endParaRPr lang="en-US" sz="1600" dirty="0"/>
          </a:p>
          <a:p>
            <a:pPr>
              <a:lnSpc>
                <a:spcPct val="100000"/>
              </a:lnSpc>
              <a:spcBef>
                <a:spcPts val="0"/>
              </a:spcBef>
              <a:spcAft>
                <a:spcPts val="1200"/>
              </a:spcAft>
              <a:buFontTx/>
              <a:buNone/>
            </a:pPr>
            <a:r>
              <a:rPr lang="en-US" sz="2000" dirty="0"/>
              <a:t>4.	Improvement Assessment/Interpretation (ISO 14043):  </a:t>
            </a:r>
          </a:p>
          <a:p>
            <a:pPr lvl="1">
              <a:lnSpc>
                <a:spcPct val="100000"/>
              </a:lnSpc>
              <a:spcBef>
                <a:spcPts val="0"/>
              </a:spcBef>
              <a:spcAft>
                <a:spcPts val="1200"/>
              </a:spcAft>
            </a:pPr>
            <a:r>
              <a:rPr lang="en-US" sz="1600" dirty="0"/>
              <a:t>Areas for improvement are identified.</a:t>
            </a:r>
          </a:p>
          <a:p>
            <a:pPr>
              <a:lnSpc>
                <a:spcPct val="100000"/>
              </a:lnSpc>
              <a:spcBef>
                <a:spcPts val="0"/>
              </a:spcBef>
              <a:spcAft>
                <a:spcPts val="1200"/>
              </a:spcAft>
            </a:pPr>
            <a:endParaRPr lang="en-US" dirty="0"/>
          </a:p>
        </p:txBody>
      </p:sp>
    </p:spTree>
    <p:extLst>
      <p:ext uri="{BB962C8B-B14F-4D97-AF65-F5344CB8AC3E}">
        <p14:creationId xmlns:p14="http://schemas.microsoft.com/office/powerpoint/2010/main" val="2519907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4733-DBCA-415D-8C88-15577D15539A}"/>
              </a:ext>
            </a:extLst>
          </p:cNvPr>
          <p:cNvSpPr>
            <a:spLocks noGrp="1"/>
          </p:cNvSpPr>
          <p:nvPr>
            <p:ph type="title"/>
          </p:nvPr>
        </p:nvSpPr>
        <p:spPr>
          <a:xfrm>
            <a:off x="661736" y="186611"/>
            <a:ext cx="11530263" cy="986533"/>
          </a:xfrm>
        </p:spPr>
        <p:txBody>
          <a:bodyPr vert="horz" lIns="91440" tIns="45720" rIns="91440" bIns="45720" rtlCol="0" anchor="ctr">
            <a:normAutofit/>
          </a:bodyPr>
          <a:lstStyle/>
          <a:p>
            <a:r>
              <a:rPr lang="nb-NO" sz="4000" dirty="0">
                <a:solidFill>
                  <a:srgbClr val="1C0840"/>
                </a:solidFill>
                <a:effectLst>
                  <a:outerShdw blurRad="38100" dist="38100" dir="2700000" algn="tl">
                    <a:srgbClr val="000000">
                      <a:alpha val="43137"/>
                    </a:srgbClr>
                  </a:outerShdw>
                </a:effectLst>
                <a:latin typeface="Century Gothic"/>
              </a:rPr>
              <a:t>Framework</a:t>
            </a:r>
          </a:p>
        </p:txBody>
      </p:sp>
      <p:grpSp>
        <p:nvGrpSpPr>
          <p:cNvPr id="4" name="Group 3">
            <a:extLst>
              <a:ext uri="{FF2B5EF4-FFF2-40B4-BE49-F238E27FC236}">
                <a16:creationId xmlns:a16="http://schemas.microsoft.com/office/drawing/2014/main" id="{1E221CB2-8DA6-4F4C-AF02-46CFC3B9C4FC}"/>
              </a:ext>
            </a:extLst>
          </p:cNvPr>
          <p:cNvGrpSpPr/>
          <p:nvPr/>
        </p:nvGrpSpPr>
        <p:grpSpPr>
          <a:xfrm>
            <a:off x="2009822" y="2134989"/>
            <a:ext cx="7931553" cy="3456384"/>
            <a:chOff x="1907704" y="1196752"/>
            <a:chExt cx="7388628" cy="3456384"/>
          </a:xfrm>
        </p:grpSpPr>
        <p:sp>
          <p:nvSpPr>
            <p:cNvPr id="5" name="Rectangle 4">
              <a:extLst>
                <a:ext uri="{FF2B5EF4-FFF2-40B4-BE49-F238E27FC236}">
                  <a16:creationId xmlns:a16="http://schemas.microsoft.com/office/drawing/2014/main" id="{F2844DBB-D79B-41D9-AB2C-13FB781E47FA}"/>
                </a:ext>
              </a:extLst>
            </p:cNvPr>
            <p:cNvSpPr/>
            <p:nvPr/>
          </p:nvSpPr>
          <p:spPr>
            <a:xfrm>
              <a:off x="1907704" y="1196752"/>
              <a:ext cx="3888432" cy="3456384"/>
            </a:xfrm>
            <a:prstGeom prst="rect">
              <a:avLst/>
            </a:prstGeom>
            <a:ln w="38100">
              <a:solidFill>
                <a:schemeClr val="accent1">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600">
                <a:solidFill>
                  <a:srgbClr val="1C0840"/>
                </a:solidFill>
                <a:latin typeface="Century Gothic" panose="020B0502020202020204" pitchFamily="34" charset="0"/>
              </a:endParaRPr>
            </a:p>
          </p:txBody>
        </p:sp>
        <p:sp>
          <p:nvSpPr>
            <p:cNvPr id="6" name="TextBox 5">
              <a:extLst>
                <a:ext uri="{FF2B5EF4-FFF2-40B4-BE49-F238E27FC236}">
                  <a16:creationId xmlns:a16="http://schemas.microsoft.com/office/drawing/2014/main" id="{00EEF931-2BC1-4B1E-912B-1430FE8C4D65}"/>
                </a:ext>
              </a:extLst>
            </p:cNvPr>
            <p:cNvSpPr txBox="1"/>
            <p:nvPr/>
          </p:nvSpPr>
          <p:spPr>
            <a:xfrm>
              <a:off x="2051720" y="1412776"/>
              <a:ext cx="1656184" cy="830997"/>
            </a:xfrm>
            <a:prstGeom prst="rect">
              <a:avLst/>
            </a:prstGeom>
            <a:solidFill>
              <a:schemeClr val="accent1">
                <a:lumMod val="20000"/>
                <a:lumOff val="80000"/>
              </a:schemeClr>
            </a:solidFill>
            <a:ln w="28575">
              <a:solidFill>
                <a:schemeClr val="accent1"/>
              </a:solidFill>
            </a:ln>
          </p:spPr>
          <p:txBody>
            <a:bodyPr wrap="square" rtlCol="0">
              <a:spAutoFit/>
            </a:bodyPr>
            <a:lstStyle/>
            <a:p>
              <a:r>
                <a:rPr lang="en-GB" sz="1600" dirty="0">
                  <a:solidFill>
                    <a:srgbClr val="1C0840"/>
                  </a:solidFill>
                  <a:latin typeface="Century Gothic" panose="020B0502020202020204" pitchFamily="34" charset="0"/>
                </a:rPr>
                <a:t>Goal and scope definition</a:t>
              </a:r>
            </a:p>
          </p:txBody>
        </p:sp>
        <p:sp>
          <p:nvSpPr>
            <p:cNvPr id="7" name="TextBox 6">
              <a:extLst>
                <a:ext uri="{FF2B5EF4-FFF2-40B4-BE49-F238E27FC236}">
                  <a16:creationId xmlns:a16="http://schemas.microsoft.com/office/drawing/2014/main" id="{D7DEA207-A079-4C93-8F77-3572D18AF702}"/>
                </a:ext>
              </a:extLst>
            </p:cNvPr>
            <p:cNvSpPr txBox="1"/>
            <p:nvPr/>
          </p:nvSpPr>
          <p:spPr>
            <a:xfrm>
              <a:off x="2051720" y="2592730"/>
              <a:ext cx="1656184" cy="584775"/>
            </a:xfrm>
            <a:prstGeom prst="rect">
              <a:avLst/>
            </a:prstGeom>
            <a:solidFill>
              <a:schemeClr val="accent1">
                <a:lumMod val="20000"/>
                <a:lumOff val="80000"/>
              </a:schemeClr>
            </a:solidFill>
            <a:ln w="28575">
              <a:solidFill>
                <a:schemeClr val="accent1"/>
              </a:solidFill>
            </a:ln>
          </p:spPr>
          <p:txBody>
            <a:bodyPr wrap="square" rtlCol="0">
              <a:spAutoFit/>
            </a:bodyPr>
            <a:lstStyle/>
            <a:p>
              <a:r>
                <a:rPr lang="en-GB" sz="1600" dirty="0">
                  <a:solidFill>
                    <a:srgbClr val="1C0840"/>
                  </a:solidFill>
                  <a:latin typeface="Century Gothic" panose="020B0502020202020204" pitchFamily="34" charset="0"/>
                </a:rPr>
                <a:t>Inventory analysis</a:t>
              </a:r>
            </a:p>
          </p:txBody>
        </p:sp>
        <p:sp>
          <p:nvSpPr>
            <p:cNvPr id="8" name="TextBox 7">
              <a:extLst>
                <a:ext uri="{FF2B5EF4-FFF2-40B4-BE49-F238E27FC236}">
                  <a16:creationId xmlns:a16="http://schemas.microsoft.com/office/drawing/2014/main" id="{0C0F824A-38D5-459E-A7EA-C3000C07CD87}"/>
                </a:ext>
              </a:extLst>
            </p:cNvPr>
            <p:cNvSpPr txBox="1"/>
            <p:nvPr/>
          </p:nvSpPr>
          <p:spPr>
            <a:xfrm>
              <a:off x="2051720" y="3792392"/>
              <a:ext cx="1656184" cy="584775"/>
            </a:xfrm>
            <a:prstGeom prst="rect">
              <a:avLst/>
            </a:prstGeom>
            <a:solidFill>
              <a:schemeClr val="accent1">
                <a:lumMod val="20000"/>
                <a:lumOff val="80000"/>
              </a:schemeClr>
            </a:solidFill>
            <a:ln w="28575">
              <a:solidFill>
                <a:schemeClr val="accent1"/>
              </a:solidFill>
            </a:ln>
          </p:spPr>
          <p:txBody>
            <a:bodyPr wrap="square" rtlCol="0">
              <a:spAutoFit/>
            </a:bodyPr>
            <a:lstStyle/>
            <a:p>
              <a:r>
                <a:rPr lang="en-GB" sz="1600" dirty="0">
                  <a:solidFill>
                    <a:srgbClr val="1C0840"/>
                  </a:solidFill>
                  <a:latin typeface="Century Gothic" panose="020B0502020202020204" pitchFamily="34" charset="0"/>
                </a:rPr>
                <a:t>Impact assessment</a:t>
              </a:r>
            </a:p>
          </p:txBody>
        </p:sp>
        <p:sp>
          <p:nvSpPr>
            <p:cNvPr id="9" name="Rounded Rectangle 9">
              <a:extLst>
                <a:ext uri="{FF2B5EF4-FFF2-40B4-BE49-F238E27FC236}">
                  <a16:creationId xmlns:a16="http://schemas.microsoft.com/office/drawing/2014/main" id="{EC58FA8A-788B-468A-9A35-E3CF73ABF684}"/>
                </a:ext>
              </a:extLst>
            </p:cNvPr>
            <p:cNvSpPr/>
            <p:nvPr/>
          </p:nvSpPr>
          <p:spPr>
            <a:xfrm>
              <a:off x="4538843" y="1412776"/>
              <a:ext cx="1113277" cy="3025947"/>
            </a:xfrm>
            <a:prstGeom prst="round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C0840"/>
                  </a:solidFill>
                  <a:latin typeface="Century Gothic" panose="020B0502020202020204" pitchFamily="34" charset="0"/>
                </a:rPr>
                <a:t>Interpretation</a:t>
              </a:r>
            </a:p>
          </p:txBody>
        </p:sp>
        <p:sp>
          <p:nvSpPr>
            <p:cNvPr id="10" name="Rounded Rectangle 11">
              <a:extLst>
                <a:ext uri="{FF2B5EF4-FFF2-40B4-BE49-F238E27FC236}">
                  <a16:creationId xmlns:a16="http://schemas.microsoft.com/office/drawing/2014/main" id="{F5A4C73B-9874-456B-9660-AA6582F73F3A}"/>
                </a:ext>
              </a:extLst>
            </p:cNvPr>
            <p:cNvSpPr/>
            <p:nvPr/>
          </p:nvSpPr>
          <p:spPr>
            <a:xfrm>
              <a:off x="6627075" y="1323704"/>
              <a:ext cx="2669257" cy="27070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1C0840"/>
                  </a:solidFill>
                  <a:latin typeface="Century Gothic" panose="020B0502020202020204" pitchFamily="34" charset="0"/>
                </a:rPr>
                <a:t>Direct application:</a:t>
              </a:r>
            </a:p>
            <a:p>
              <a:pPr marL="285750" indent="-285750">
                <a:buFont typeface="Arial" panose="020B0604020202020204" pitchFamily="34" charset="0"/>
                <a:buChar char="•"/>
              </a:pPr>
              <a:r>
                <a:rPr lang="en-GB" sz="1600" dirty="0">
                  <a:solidFill>
                    <a:srgbClr val="1C0840"/>
                  </a:solidFill>
                  <a:latin typeface="Century Gothic" panose="020B0502020202020204" pitchFamily="34" charset="0"/>
                </a:rPr>
                <a:t>Production development and improvement</a:t>
              </a:r>
            </a:p>
            <a:p>
              <a:pPr marL="285750" indent="-285750">
                <a:buFont typeface="Arial" panose="020B0604020202020204" pitchFamily="34" charset="0"/>
                <a:buChar char="•"/>
              </a:pPr>
              <a:r>
                <a:rPr lang="en-GB" sz="1600" dirty="0">
                  <a:solidFill>
                    <a:srgbClr val="1C0840"/>
                  </a:solidFill>
                  <a:latin typeface="Century Gothic" panose="020B0502020202020204" pitchFamily="34" charset="0"/>
                </a:rPr>
                <a:t>Strategic planning</a:t>
              </a:r>
            </a:p>
            <a:p>
              <a:pPr marL="285750" indent="-285750">
                <a:buFont typeface="Arial" panose="020B0604020202020204" pitchFamily="34" charset="0"/>
                <a:buChar char="•"/>
              </a:pPr>
              <a:r>
                <a:rPr lang="en-GB" sz="1600" dirty="0">
                  <a:solidFill>
                    <a:srgbClr val="1C0840"/>
                  </a:solidFill>
                  <a:latin typeface="Century Gothic" panose="020B0502020202020204" pitchFamily="34" charset="0"/>
                </a:rPr>
                <a:t>Marketing</a:t>
              </a:r>
            </a:p>
            <a:p>
              <a:pPr marL="285750" indent="-285750">
                <a:buFont typeface="Arial" panose="020B0604020202020204" pitchFamily="34" charset="0"/>
                <a:buChar char="•"/>
              </a:pPr>
              <a:r>
                <a:rPr lang="en-GB" sz="1600" dirty="0">
                  <a:solidFill>
                    <a:srgbClr val="1C0840"/>
                  </a:solidFill>
                  <a:latin typeface="Century Gothic" panose="020B0502020202020204" pitchFamily="34" charset="0"/>
                </a:rPr>
                <a:t>Other</a:t>
              </a:r>
            </a:p>
            <a:p>
              <a:pPr algn="ctr"/>
              <a:endParaRPr lang="en-GB" sz="1600" dirty="0">
                <a:solidFill>
                  <a:srgbClr val="1C0840"/>
                </a:solidFill>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89853E8E-07F0-4AD8-AEDA-FC5FCF18BEA8}"/>
                </a:ext>
              </a:extLst>
            </p:cNvPr>
            <p:cNvCxnSpPr>
              <a:cxnSpLocks/>
            </p:cNvCxnSpPr>
            <p:nvPr/>
          </p:nvCxnSpPr>
          <p:spPr>
            <a:xfrm>
              <a:off x="2735796" y="2243773"/>
              <a:ext cx="0" cy="348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BE16650-175B-45C2-8BFE-02528D434F7C}"/>
                </a:ext>
              </a:extLst>
            </p:cNvPr>
            <p:cNvCxnSpPr/>
            <p:nvPr/>
          </p:nvCxnSpPr>
          <p:spPr>
            <a:xfrm>
              <a:off x="2735796" y="3239061"/>
              <a:ext cx="0" cy="5336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7D31741-A30E-40EB-B6B0-F336C833BAA2}"/>
                </a:ext>
              </a:extLst>
            </p:cNvPr>
            <p:cNvCxnSpPr>
              <a:cxnSpLocks/>
              <a:stCxn id="7" idx="0"/>
              <a:endCxn id="6" idx="2"/>
            </p:cNvCxnSpPr>
            <p:nvPr/>
          </p:nvCxnSpPr>
          <p:spPr>
            <a:xfrm flipV="1">
              <a:off x="2879812" y="2243773"/>
              <a:ext cx="0" cy="348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7074259-A979-4246-ABE9-1FFF4BAE273B}"/>
                </a:ext>
              </a:extLst>
            </p:cNvPr>
            <p:cNvCxnSpPr/>
            <p:nvPr/>
          </p:nvCxnSpPr>
          <p:spPr>
            <a:xfrm flipV="1">
              <a:off x="2911885" y="3239060"/>
              <a:ext cx="0" cy="5336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8C4FAE-DB86-42AF-B72A-1F61A610385D}"/>
                </a:ext>
              </a:extLst>
            </p:cNvPr>
            <p:cNvCxnSpPr/>
            <p:nvPr/>
          </p:nvCxnSpPr>
          <p:spPr>
            <a:xfrm>
              <a:off x="3707904" y="1556792"/>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5D7DC22-2612-437D-94E6-AB26BE6D6C5A}"/>
                </a:ext>
              </a:extLst>
            </p:cNvPr>
            <p:cNvCxnSpPr/>
            <p:nvPr/>
          </p:nvCxnSpPr>
          <p:spPr>
            <a:xfrm flipH="1">
              <a:off x="3707904" y="1844824"/>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FFF6276-5E83-4F63-A695-775802F551F8}"/>
                </a:ext>
              </a:extLst>
            </p:cNvPr>
            <p:cNvCxnSpPr/>
            <p:nvPr/>
          </p:nvCxnSpPr>
          <p:spPr>
            <a:xfrm>
              <a:off x="3707904" y="2780928"/>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18A55C-63A9-46BA-B6D5-D62D0B2D5403}"/>
                </a:ext>
              </a:extLst>
            </p:cNvPr>
            <p:cNvCxnSpPr/>
            <p:nvPr/>
          </p:nvCxnSpPr>
          <p:spPr>
            <a:xfrm flipH="1">
              <a:off x="3707904" y="3068960"/>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DACBA10-EEA1-4D61-B58D-3A6B9F4A3A9B}"/>
                </a:ext>
              </a:extLst>
            </p:cNvPr>
            <p:cNvCxnSpPr/>
            <p:nvPr/>
          </p:nvCxnSpPr>
          <p:spPr>
            <a:xfrm>
              <a:off x="3707904" y="3943390"/>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6C50E6-6013-46C1-81ED-D7BF43131602}"/>
                </a:ext>
              </a:extLst>
            </p:cNvPr>
            <p:cNvCxnSpPr/>
            <p:nvPr/>
          </p:nvCxnSpPr>
          <p:spPr>
            <a:xfrm flipH="1">
              <a:off x="3707904" y="4231422"/>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ACB018A-A568-49C4-B573-A7A9E5358A03}"/>
                </a:ext>
              </a:extLst>
            </p:cNvPr>
            <p:cNvCxnSpPr/>
            <p:nvPr/>
          </p:nvCxnSpPr>
          <p:spPr>
            <a:xfrm>
              <a:off x="5798983" y="2780928"/>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7FBDF1-176E-4CDB-B800-FF556A71E3DB}"/>
                </a:ext>
              </a:extLst>
            </p:cNvPr>
            <p:cNvCxnSpPr/>
            <p:nvPr/>
          </p:nvCxnSpPr>
          <p:spPr>
            <a:xfrm flipH="1">
              <a:off x="5798983" y="3068960"/>
              <a:ext cx="82809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4415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4182-59FB-448F-8036-E58AE1885A2D}"/>
              </a:ext>
            </a:extLst>
          </p:cNvPr>
          <p:cNvSpPr>
            <a:spLocks noGrp="1"/>
          </p:cNvSpPr>
          <p:nvPr>
            <p:ph type="title"/>
          </p:nvPr>
        </p:nvSpPr>
        <p:spPr>
          <a:xfrm>
            <a:off x="649704" y="186612"/>
            <a:ext cx="11542295" cy="963386"/>
          </a:xfrm>
        </p:spPr>
        <p:txBody>
          <a:bodyPr vert="horz" lIns="91440" tIns="45720" rIns="91440" bIns="45720" rtlCol="0" anchor="ctr">
            <a:normAutofit fontScale="90000"/>
          </a:bodyPr>
          <a:lstStyle/>
          <a:p>
            <a:r>
              <a:rPr lang="en-GB" sz="4000" dirty="0">
                <a:solidFill>
                  <a:srgbClr val="1C0840"/>
                </a:solidFill>
                <a:effectLst>
                  <a:outerShdw blurRad="38100" dist="38100" dir="2700000" algn="tl">
                    <a:srgbClr val="000000">
                      <a:alpha val="43137"/>
                    </a:srgbClr>
                  </a:outerShdw>
                </a:effectLst>
                <a:latin typeface="Century Gothic"/>
              </a:rPr>
              <a:t>Life cycle stage (EN 15804:2012 and EN 15978:2011, NS 3720:2018)</a:t>
            </a:r>
          </a:p>
        </p:txBody>
      </p:sp>
      <p:pic>
        <p:nvPicPr>
          <p:cNvPr id="6" name="Picture 5">
            <a:extLst>
              <a:ext uri="{FF2B5EF4-FFF2-40B4-BE49-F238E27FC236}">
                <a16:creationId xmlns:a16="http://schemas.microsoft.com/office/drawing/2014/main" id="{00000000-0008-0000-0400-000002000000}"/>
              </a:ext>
            </a:extLst>
          </p:cNvPr>
          <p:cNvPicPr/>
          <p:nvPr/>
        </p:nvPicPr>
        <p:blipFill>
          <a:blip r:embed="rId2" cstate="email">
            <a:extLst>
              <a:ext uri="{28A0092B-C50C-407E-A947-70E740481C1C}">
                <a14:useLocalDpi xmlns:a14="http://schemas.microsoft.com/office/drawing/2010/main"/>
              </a:ext>
            </a:extLst>
          </a:blip>
          <a:srcRect l="5814" t="10465" r="6249" b="12790"/>
          <a:stretch>
            <a:fillRect/>
          </a:stretch>
        </p:blipFill>
        <p:spPr bwMode="auto">
          <a:xfrm>
            <a:off x="1562735" y="1682086"/>
            <a:ext cx="9066530" cy="4575175"/>
          </a:xfrm>
          <a:prstGeom prst="rect">
            <a:avLst/>
          </a:prstGeom>
          <a:noFill/>
          <a:ln w="9525">
            <a:noFill/>
            <a:miter lim="800000"/>
            <a:headEnd/>
            <a:tailEnd/>
          </a:ln>
          <a:effectLst/>
        </p:spPr>
      </p:pic>
    </p:spTree>
    <p:extLst>
      <p:ext uri="{BB962C8B-B14F-4D97-AF65-F5344CB8AC3E}">
        <p14:creationId xmlns:p14="http://schemas.microsoft.com/office/powerpoint/2010/main" val="50394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a:latin typeface="Century Gothic"/>
              </a:rPr>
              <a:t>Method and data</a:t>
            </a:r>
            <a:endParaRPr lang="aa-ET" dirty="0"/>
          </a:p>
        </p:txBody>
      </p:sp>
      <p:sp>
        <p:nvSpPr>
          <p:cNvPr id="9" name="Content Placeholder 2">
            <a:extLst>
              <a:ext uri="{FF2B5EF4-FFF2-40B4-BE49-F238E27FC236}">
                <a16:creationId xmlns:a16="http://schemas.microsoft.com/office/drawing/2014/main" id="{11D5C986-DFAA-3F98-0776-4AE74960169F}"/>
              </a:ext>
            </a:extLst>
          </p:cNvPr>
          <p:cNvSpPr>
            <a:spLocks noGrp="1"/>
          </p:cNvSpPr>
          <p:nvPr>
            <p:ph idx="1"/>
          </p:nvPr>
        </p:nvSpPr>
        <p:spPr>
          <a:xfrm>
            <a:off x="351780" y="1297884"/>
            <a:ext cx="11840220" cy="4525963"/>
          </a:xfrm>
        </p:spPr>
        <p:txBody>
          <a:bodyPr>
            <a:normAutofit/>
          </a:bodyPr>
          <a:lstStyle/>
          <a:p>
            <a:pPr marL="0" indent="0">
              <a:buNone/>
            </a:pPr>
            <a:r>
              <a:rPr lang="en-GB" sz="2200" b="1">
                <a:cs typeface="Arial" panose="020B0604020202020204" pitchFamily="34" charset="0"/>
              </a:rPr>
              <a:t>FU: </a:t>
            </a:r>
            <a:r>
              <a:rPr lang="en-GB" sz="2200">
                <a:cs typeface="Arial" panose="020B0604020202020204" pitchFamily="34" charset="0"/>
              </a:rPr>
              <a:t>One unit of sensor </a:t>
            </a:r>
            <a:r>
              <a:rPr lang="en-GB" sz="2200">
                <a:effectLst/>
                <a:ea typeface="SimHei" panose="02010609060101010101" pitchFamily="49" charset="-122"/>
                <a:cs typeface="Arial" panose="020B0604020202020204" pitchFamily="34" charset="0"/>
              </a:rPr>
              <a:t>to measure black ice, temperature and snow of road surface for 5 years</a:t>
            </a:r>
          </a:p>
          <a:p>
            <a:pPr marL="0" indent="0">
              <a:buNone/>
            </a:pPr>
            <a:r>
              <a:rPr lang="en-GB" sz="2200" b="1">
                <a:cs typeface="Arial" panose="020B0604020202020204" pitchFamily="34" charset="0"/>
              </a:rPr>
              <a:t>System boundary: </a:t>
            </a:r>
            <a:r>
              <a:rPr lang="en-GB" sz="2200">
                <a:cs typeface="Arial" panose="020B0604020202020204" pitchFamily="34" charset="0"/>
              </a:rPr>
              <a:t>Production and use stage (Cradle to grave)</a:t>
            </a:r>
          </a:p>
          <a:p>
            <a:pPr marL="0" indent="0">
              <a:buNone/>
            </a:pPr>
            <a:endParaRPr lang="en-GB" sz="2200">
              <a:cs typeface="Arial" panose="020B0604020202020204" pitchFamily="34" charset="0"/>
            </a:endParaRPr>
          </a:p>
          <a:p>
            <a:pPr marL="0" indent="0">
              <a:buNone/>
            </a:pPr>
            <a:r>
              <a:rPr lang="en-GB" sz="2200" b="1">
                <a:cs typeface="Arial" panose="020B0604020202020204" pitchFamily="34" charset="0"/>
              </a:rPr>
              <a:t>Data: </a:t>
            </a:r>
          </a:p>
          <a:p>
            <a:pPr marL="685800" lvl="1"/>
            <a:r>
              <a:rPr lang="en-GB" sz="1800">
                <a:cs typeface="Arial" panose="020B0604020202020204" pitchFamily="34" charset="0"/>
              </a:rPr>
              <a:t>Material and energy: on site collection with producers and user</a:t>
            </a:r>
          </a:p>
          <a:p>
            <a:pPr marL="685800" lvl="1"/>
            <a:r>
              <a:rPr lang="en-GB" sz="1800">
                <a:cs typeface="Arial" panose="020B0604020202020204" pitchFamily="34" charset="0"/>
              </a:rPr>
              <a:t>Background data: Ecoinvent database</a:t>
            </a:r>
          </a:p>
          <a:p>
            <a:pPr marL="0" indent="0">
              <a:buNone/>
            </a:pPr>
            <a:r>
              <a:rPr lang="en-GB" sz="2200" b="1">
                <a:cs typeface="Arial" panose="020B0604020202020204" pitchFamily="34" charset="0"/>
              </a:rPr>
              <a:t>Assessment method: </a:t>
            </a:r>
          </a:p>
          <a:p>
            <a:pPr lvl="1"/>
            <a:r>
              <a:rPr lang="en-GB" sz="1800">
                <a:cs typeface="Arial" panose="020B0604020202020204" pitchFamily="34" charset="0"/>
              </a:rPr>
              <a:t>The ILCD 2011 Midpoint (EC-JRC Global, equal weighting) method was used to estimate the environmental impacts.</a:t>
            </a:r>
          </a:p>
          <a:p>
            <a:pPr marL="0" indent="0">
              <a:buNone/>
            </a:pPr>
            <a:endParaRPr lang="en-GB"/>
          </a:p>
        </p:txBody>
      </p:sp>
    </p:spTree>
    <p:extLst>
      <p:ext uri="{BB962C8B-B14F-4D97-AF65-F5344CB8AC3E}">
        <p14:creationId xmlns:p14="http://schemas.microsoft.com/office/powerpoint/2010/main" val="399117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6788A2-0521-FE58-4BD1-F7E8EC376B3C}"/>
              </a:ext>
            </a:extLst>
          </p:cNvPr>
          <p:cNvSpPr>
            <a:spLocks noGrp="1"/>
          </p:cNvSpPr>
          <p:nvPr>
            <p:ph idx="1"/>
          </p:nvPr>
        </p:nvSpPr>
        <p:spPr/>
        <p:txBody>
          <a:bodyPr vert="horz" lIns="91440" tIns="45720" rIns="91440" bIns="45720" rtlCol="0" anchor="t">
            <a:normAutofit/>
          </a:bodyPr>
          <a:lstStyle/>
          <a:p>
            <a:pPr algn="just"/>
            <a:r>
              <a:rPr lang="en-GB" dirty="0">
                <a:latin typeface="Century Gothic"/>
              </a:rPr>
              <a:t>Installation and transport from factory to installation place is not included</a:t>
            </a:r>
            <a:endParaRPr lang="en-GB" dirty="0">
              <a:solidFill>
                <a:srgbClr val="000000"/>
              </a:solidFill>
              <a:latin typeface="Century Gothic"/>
            </a:endParaRPr>
          </a:p>
          <a:p>
            <a:pPr algn="just"/>
            <a:r>
              <a:rPr lang="en-GB" dirty="0">
                <a:latin typeface="Century Gothic"/>
              </a:rPr>
              <a:t>The transport during production stage is assumed to be global average value</a:t>
            </a:r>
            <a:endParaRPr lang="en-GB" dirty="0">
              <a:solidFill>
                <a:srgbClr val="000000"/>
              </a:solidFill>
              <a:latin typeface="Century Gothic"/>
            </a:endParaRPr>
          </a:p>
          <a:p>
            <a:pPr algn="just"/>
            <a:r>
              <a:rPr lang="en-GB" dirty="0">
                <a:latin typeface="Century Gothic"/>
              </a:rPr>
              <a:t>The global average level for material productions</a:t>
            </a:r>
            <a:endParaRPr lang="en-GB" dirty="0">
              <a:solidFill>
                <a:srgbClr val="000000"/>
              </a:solidFill>
              <a:latin typeface="Century Gothic"/>
            </a:endParaRPr>
          </a:p>
          <a:p>
            <a:pPr marL="252000" indent="-252000" algn="just">
              <a:lnSpc>
                <a:spcPct val="100000"/>
              </a:lnSpc>
              <a:spcBef>
                <a:spcPts val="0"/>
              </a:spcBef>
              <a:spcAft>
                <a:spcPts val="1200"/>
              </a:spcAft>
            </a:pPr>
            <a:r>
              <a:rPr lang="en-GB" dirty="0">
                <a:latin typeface="Century Gothic"/>
              </a:rPr>
              <a:t>The sensor is used in Norway. Therefore, the energy mix for use stage is following Norwegian situation </a:t>
            </a:r>
            <a:endParaRPr lang="en-GB" dirty="0">
              <a:solidFill>
                <a:srgbClr val="000000"/>
              </a:solidFill>
              <a:latin typeface="Century Gothic"/>
            </a:endParaRPr>
          </a:p>
          <a:p>
            <a:pPr algn="just"/>
            <a:endParaRPr lang="en-GB" dirty="0"/>
          </a:p>
        </p:txBody>
      </p:sp>
      <p:sp>
        <p:nvSpPr>
          <p:cNvPr id="3" name="Title 2">
            <a:extLst>
              <a:ext uri="{FF2B5EF4-FFF2-40B4-BE49-F238E27FC236}">
                <a16:creationId xmlns:a16="http://schemas.microsoft.com/office/drawing/2014/main" id="{647E4C99-9DC7-939D-0CAD-76288DD5A113}"/>
              </a:ext>
            </a:extLst>
          </p:cNvPr>
          <p:cNvSpPr>
            <a:spLocks noGrp="1"/>
          </p:cNvSpPr>
          <p:nvPr>
            <p:ph type="title"/>
          </p:nvPr>
        </p:nvSpPr>
        <p:spPr/>
        <p:txBody>
          <a:bodyPr/>
          <a:lstStyle/>
          <a:p>
            <a:r>
              <a:rPr lang="en-US" dirty="0">
                <a:latin typeface="Century Gothic"/>
              </a:rPr>
              <a:t>Assumption</a:t>
            </a:r>
            <a:endParaRPr lang="en-US" dirty="0"/>
          </a:p>
        </p:txBody>
      </p:sp>
    </p:spTree>
    <p:extLst>
      <p:ext uri="{BB962C8B-B14F-4D97-AF65-F5344CB8AC3E}">
        <p14:creationId xmlns:p14="http://schemas.microsoft.com/office/powerpoint/2010/main" val="1117429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8FCB-5B27-7F95-2A52-0E01C3DF6F70}"/>
              </a:ext>
            </a:extLst>
          </p:cNvPr>
          <p:cNvSpPr>
            <a:spLocks noGrp="1"/>
          </p:cNvSpPr>
          <p:nvPr>
            <p:ph type="title"/>
          </p:nvPr>
        </p:nvSpPr>
        <p:spPr>
          <a:xfrm>
            <a:off x="649706" y="160336"/>
            <a:ext cx="11542293" cy="1143000"/>
          </a:xfrm>
        </p:spPr>
        <p:txBody>
          <a:bodyPr vert="horz" lIns="91440" tIns="45720" rIns="91440" bIns="45720" rtlCol="0" anchor="ctr">
            <a:normAutofit fontScale="90000"/>
          </a:bodyPr>
          <a:lstStyle/>
          <a:p>
            <a:r>
              <a:rPr lang="en-GB" sz="4000" dirty="0">
                <a:solidFill>
                  <a:srgbClr val="1C0840"/>
                </a:solidFill>
                <a:effectLst>
                  <a:outerShdw blurRad="38100" dist="38100" dir="2700000" algn="tl">
                    <a:srgbClr val="000000">
                      <a:alpha val="43137"/>
                    </a:srgbClr>
                  </a:outerShdw>
                </a:effectLst>
                <a:latin typeface="Century Gothic"/>
              </a:rPr>
              <a:t>Preliminary results without considering circularity and </a:t>
            </a:r>
            <a:r>
              <a:rPr lang="en-GB" sz="4000">
                <a:solidFill>
                  <a:srgbClr val="1C0840"/>
                </a:solidFill>
                <a:effectLst>
                  <a:outerShdw blurRad="38100" dist="38100" dir="2700000" algn="tl">
                    <a:srgbClr val="000000">
                      <a:alpha val="43137"/>
                    </a:srgbClr>
                  </a:outerShdw>
                </a:effectLst>
                <a:latin typeface="Century Gothic"/>
              </a:rPr>
              <a:t>benifit</a:t>
            </a:r>
            <a:endParaRPr lang="en-GB" sz="4000" dirty="0">
              <a:solidFill>
                <a:srgbClr val="1C0840"/>
              </a:solidFill>
              <a:effectLst>
                <a:outerShdw blurRad="38100" dist="38100" dir="2700000" algn="tl">
                  <a:srgbClr val="000000">
                    <a:alpha val="43137"/>
                  </a:srgbClr>
                </a:outerShdw>
              </a:effectLst>
              <a:latin typeface="Century Gothic"/>
            </a:endParaRPr>
          </a:p>
        </p:txBody>
      </p:sp>
      <p:graphicFrame>
        <p:nvGraphicFramePr>
          <p:cNvPr id="5" name="Chart 4">
            <a:extLst>
              <a:ext uri="{FF2B5EF4-FFF2-40B4-BE49-F238E27FC236}">
                <a16:creationId xmlns:a16="http://schemas.microsoft.com/office/drawing/2014/main" id="{38D4373E-8B8B-49E1-2E27-E42E47035672}"/>
              </a:ext>
            </a:extLst>
          </p:cNvPr>
          <p:cNvGraphicFramePr>
            <a:graphicFrameLocks/>
          </p:cNvGraphicFramePr>
          <p:nvPr/>
        </p:nvGraphicFramePr>
        <p:xfrm>
          <a:off x="1981200"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6AE6724-4EB9-D167-84A7-B58F861A9F99}"/>
              </a:ext>
            </a:extLst>
          </p:cNvPr>
          <p:cNvSpPr txBox="1"/>
          <p:nvPr/>
        </p:nvSpPr>
        <p:spPr>
          <a:xfrm>
            <a:off x="1647825" y="6172200"/>
            <a:ext cx="964882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F497D"/>
                </a:solidFill>
                <a:ea typeface="Calibri"/>
              </a:rPr>
              <a:t>Equation specified by AIOTI, in the  “</a:t>
            </a:r>
            <a:r>
              <a:rPr lang="en-US" sz="1200" b="1">
                <a:solidFill>
                  <a:srgbClr val="1F497D"/>
                </a:solidFill>
                <a:ea typeface="Calibri"/>
              </a:rPr>
              <a:t>IoT and Edge Computing Carbon Footprint Measurement Methodology R2” </a:t>
            </a:r>
            <a:r>
              <a:rPr lang="en-US" sz="1200">
                <a:solidFill>
                  <a:srgbClr val="1F497D"/>
                </a:solidFill>
                <a:ea typeface="Calibri"/>
              </a:rPr>
              <a:t>report is used in order to derive these calculations</a:t>
            </a:r>
            <a:r>
              <a:rPr lang="en-US"/>
              <a:t> </a:t>
            </a:r>
          </a:p>
        </p:txBody>
      </p:sp>
    </p:spTree>
    <p:extLst>
      <p:ext uri="{BB962C8B-B14F-4D97-AF65-F5344CB8AC3E}">
        <p14:creationId xmlns:p14="http://schemas.microsoft.com/office/powerpoint/2010/main" val="156910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86612"/>
            <a:ext cx="11506200" cy="963386"/>
          </a:xfrm>
        </p:spPr>
        <p:txBody>
          <a:bodyPr vert="horz" lIns="91440" tIns="45720" rIns="91440" bIns="45720" rtlCol="0" anchor="ctr">
            <a:normAutofit/>
          </a:bodyPr>
          <a:lstStyle/>
          <a:p>
            <a:r>
              <a:rPr lang="en-US" altLang="zh-CN" sz="4000" dirty="0">
                <a:solidFill>
                  <a:srgbClr val="1C0840"/>
                </a:solidFill>
                <a:effectLst>
                  <a:outerShdw blurRad="38100" dist="38100" dir="2700000" algn="tl">
                    <a:srgbClr val="000000">
                      <a:alpha val="43137"/>
                    </a:srgbClr>
                  </a:outerShdw>
                </a:effectLst>
                <a:latin typeface="Century Gothic"/>
              </a:rPr>
              <a:t>Next Step</a:t>
            </a:r>
            <a:endParaRPr lang="zh-CN" altLang="en-US" sz="4000" dirty="0">
              <a:solidFill>
                <a:srgbClr val="1C0840"/>
              </a:solidFill>
              <a:effectLst>
                <a:outerShdw blurRad="38100" dist="38100" dir="2700000" algn="tl">
                  <a:srgbClr val="000000">
                    <a:alpha val="43137"/>
                  </a:srgbClr>
                </a:outerShdw>
              </a:effectLst>
              <a:latin typeface="Century Gothic"/>
            </a:endParaRPr>
          </a:p>
        </p:txBody>
      </p:sp>
      <p:sp>
        <p:nvSpPr>
          <p:cNvPr id="5" name="内容占位符 2"/>
          <p:cNvSpPr>
            <a:spLocks noGrp="1"/>
          </p:cNvSpPr>
          <p:nvPr>
            <p:ph idx="1"/>
          </p:nvPr>
        </p:nvSpPr>
        <p:spPr>
          <a:xfrm>
            <a:off x="228599" y="1600201"/>
            <a:ext cx="11506199" cy="3544455"/>
          </a:xfrm>
        </p:spPr>
        <p:txBody>
          <a:bodyPr>
            <a:normAutofit/>
          </a:bodyPr>
          <a:lstStyle/>
          <a:p>
            <a:pPr marL="252000" indent="-252000" algn="just">
              <a:lnSpc>
                <a:spcPct val="100000"/>
              </a:lnSpc>
              <a:spcBef>
                <a:spcPts val="0"/>
              </a:spcBef>
              <a:spcAft>
                <a:spcPts val="1200"/>
              </a:spcAft>
            </a:pPr>
            <a:r>
              <a:rPr lang="en-US" altLang="zh-CN" kern="100" dirty="0">
                <a:ea typeface="等线" panose="02010600030101010101" pitchFamily="2" charset="-122"/>
                <a:cs typeface="Times New Roman" panose="02020603050405020304" pitchFamily="18" charset="0"/>
              </a:rPr>
              <a:t>More data on sensors (focus on recycling and reuse)</a:t>
            </a:r>
          </a:p>
          <a:p>
            <a:pPr marL="252000" indent="-252000" algn="just">
              <a:lnSpc>
                <a:spcPct val="100000"/>
              </a:lnSpc>
              <a:spcBef>
                <a:spcPts val="0"/>
              </a:spcBef>
              <a:spcAft>
                <a:spcPts val="1200"/>
              </a:spcAft>
            </a:pPr>
            <a:r>
              <a:rPr lang="en-US" altLang="zh-CN" kern="100" dirty="0">
                <a:ea typeface="等线" panose="02010600030101010101" pitchFamily="2" charset="-122"/>
                <a:cs typeface="Times New Roman" panose="02020603050405020304" pitchFamily="18" charset="0"/>
              </a:rPr>
              <a:t>Information on the benefit/value of sensors for winter maintenance</a:t>
            </a:r>
          </a:p>
        </p:txBody>
      </p:sp>
    </p:spTree>
    <p:extLst>
      <p:ext uri="{BB962C8B-B14F-4D97-AF65-F5344CB8AC3E}">
        <p14:creationId xmlns:p14="http://schemas.microsoft.com/office/powerpoint/2010/main" val="3370734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6FD-F7D5-4ECE-08FA-791786E46BD7}"/>
              </a:ext>
            </a:extLst>
          </p:cNvPr>
          <p:cNvSpPr>
            <a:spLocks noGrp="1"/>
          </p:cNvSpPr>
          <p:nvPr>
            <p:ph type="title"/>
          </p:nvPr>
        </p:nvSpPr>
        <p:spPr>
          <a:xfrm>
            <a:off x="635726" y="186612"/>
            <a:ext cx="11556274" cy="875834"/>
          </a:xfrm>
        </p:spPr>
        <p:txBody>
          <a:bodyPr/>
          <a:lstStyle/>
          <a:p>
            <a:r>
              <a:rPr lang="aa-ET" dirty="0">
                <a:latin typeface="Century Gothic"/>
              </a:rPr>
              <a:t>Thank you</a:t>
            </a:r>
            <a:endParaRPr lang="aa-ET" dirty="0"/>
          </a:p>
        </p:txBody>
      </p:sp>
      <p:sp>
        <p:nvSpPr>
          <p:cNvPr id="4" name="Textfeld 3">
            <a:extLst>
              <a:ext uri="{FF2B5EF4-FFF2-40B4-BE49-F238E27FC236}">
                <a16:creationId xmlns:a16="http://schemas.microsoft.com/office/drawing/2014/main" id="{6CED382E-0897-E111-54E6-578E22DF9AF3}"/>
              </a:ext>
            </a:extLst>
          </p:cNvPr>
          <p:cNvSpPr txBox="1"/>
          <p:nvPr/>
        </p:nvSpPr>
        <p:spPr>
          <a:xfrm>
            <a:off x="1021724" y="2341808"/>
            <a:ext cx="8315867" cy="3431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600"/>
              </a:spcAft>
            </a:pPr>
            <a:r>
              <a:rPr lang="en-US" b="1" u="sng" dirty="0" err="1">
                <a:solidFill>
                  <a:srgbClr val="1C0840"/>
                </a:solidFill>
                <a:latin typeface="Century Gothic" panose="020B0502020202020204" pitchFamily="34" charset="0"/>
                <a:cs typeface="Times New Roman"/>
              </a:rPr>
              <a:t>Lizhen</a:t>
            </a:r>
            <a:r>
              <a:rPr lang="en-US" b="1" u="sng" dirty="0">
                <a:solidFill>
                  <a:srgbClr val="1C0840"/>
                </a:solidFill>
                <a:latin typeface="Century Gothic" panose="020B0502020202020204" pitchFamily="34" charset="0"/>
                <a:cs typeface="Times New Roman"/>
              </a:rPr>
              <a:t> Huang, </a:t>
            </a:r>
            <a:r>
              <a:rPr lang="en-US" b="1" u="sng" dirty="0" err="1">
                <a:solidFill>
                  <a:srgbClr val="1C0840"/>
                </a:solidFill>
                <a:latin typeface="Century Gothic" panose="020B0502020202020204" pitchFamily="34" charset="0"/>
                <a:cs typeface="Times New Roman"/>
              </a:rPr>
              <a:t>Ph.d</a:t>
            </a:r>
            <a:endParaRPr lang="en-US" dirty="0">
              <a:solidFill>
                <a:srgbClr val="1C0840"/>
              </a:solidFill>
              <a:latin typeface="Century Gothic" panose="020B0502020202020204" pitchFamily="34" charset="0"/>
            </a:endParaRPr>
          </a:p>
          <a:p>
            <a:pPr algn="just">
              <a:spcAft>
                <a:spcPts val="600"/>
              </a:spcAft>
            </a:pPr>
            <a:r>
              <a:rPr lang="en-US" dirty="0">
                <a:solidFill>
                  <a:srgbClr val="1C0840"/>
                </a:solidFill>
                <a:latin typeface="Century Gothic" panose="020B0502020202020204" pitchFamily="34" charset="0"/>
                <a:cs typeface="Times New Roman"/>
              </a:rPr>
              <a:t>Professor, Leader of  civil engineering and geomatics group, Department of manufacturing and civil engineering,  </a:t>
            </a:r>
            <a:endParaRPr lang="en-US" dirty="0">
              <a:solidFill>
                <a:srgbClr val="1C0840"/>
              </a:solidFill>
              <a:latin typeface="Century Gothic" panose="020B0502020202020204" pitchFamily="34" charset="0"/>
            </a:endParaRPr>
          </a:p>
          <a:p>
            <a:pPr algn="just">
              <a:spcAft>
                <a:spcPts val="600"/>
              </a:spcAft>
            </a:pPr>
            <a:r>
              <a:rPr lang="en-US" dirty="0">
                <a:solidFill>
                  <a:srgbClr val="1C0840"/>
                </a:solidFill>
                <a:latin typeface="Century Gothic" panose="020B0502020202020204" pitchFamily="34" charset="0"/>
                <a:cs typeface="Times New Roman"/>
              </a:rPr>
              <a:t>NTNU, M:+47 40380958</a:t>
            </a:r>
            <a:endParaRPr lang="en-US" dirty="0">
              <a:solidFill>
                <a:srgbClr val="1C0840"/>
              </a:solidFill>
              <a:latin typeface="Century Gothic" panose="020B0502020202020204" pitchFamily="34" charset="0"/>
            </a:endParaRPr>
          </a:p>
          <a:p>
            <a:pPr algn="just">
              <a:spcAft>
                <a:spcPts val="600"/>
              </a:spcAft>
            </a:pPr>
            <a:r>
              <a:rPr lang="en-US" sz="1400" dirty="0">
                <a:solidFill>
                  <a:srgbClr val="1C0840"/>
                </a:solidFill>
                <a:latin typeface="Century Gothic" panose="020B0502020202020204" pitchFamily="34" charset="0"/>
                <a:cs typeface="Times New Roman"/>
              </a:rPr>
              <a:t>E-mail: </a:t>
            </a:r>
            <a:r>
              <a:rPr lang="en-US" sz="1400" u="sng" dirty="0">
                <a:solidFill>
                  <a:srgbClr val="0432FF"/>
                </a:solidFill>
                <a:latin typeface="Century Gothic" panose="020B0502020202020204" pitchFamily="34" charset="0"/>
                <a:cs typeface="Times New Roman"/>
                <a:hlinkClick r:id="rId2">
                  <a:extLst>
                    <a:ext uri="{A12FA001-AC4F-418D-AE19-62706E023703}">
                      <ahyp:hlinkClr xmlns:ahyp="http://schemas.microsoft.com/office/drawing/2018/hyperlinkcolor" val="tx"/>
                    </a:ext>
                  </a:extLst>
                </a:hlinkClick>
              </a:rPr>
              <a:t>lizhen.huang@ntnu.no</a:t>
            </a:r>
            <a:endParaRPr lang="en-US" dirty="0">
              <a:solidFill>
                <a:srgbClr val="0432FF"/>
              </a:solidFill>
              <a:latin typeface="Century Gothic" panose="020B0502020202020204" pitchFamily="34" charset="0"/>
            </a:endParaRPr>
          </a:p>
          <a:p>
            <a:pPr algn="just">
              <a:spcAft>
                <a:spcPts val="600"/>
              </a:spcAft>
            </a:pPr>
            <a:r>
              <a:rPr lang="en-US" sz="1400" u="sng" dirty="0">
                <a:solidFill>
                  <a:srgbClr val="0432FF"/>
                </a:solidFill>
                <a:latin typeface="Century Gothic" panose="020B0502020202020204" pitchFamily="34" charset="0"/>
                <a:cs typeface="Times New Roman"/>
                <a:hlinkClick r:id="rId3">
                  <a:extLst>
                    <a:ext uri="{A12FA001-AC4F-418D-AE19-62706E023703}">
                      <ahyp:hlinkClr xmlns:ahyp="http://schemas.microsoft.com/office/drawing/2018/hyperlinkcolor" val="tx"/>
                    </a:ext>
                  </a:extLst>
                </a:hlinkClick>
              </a:rPr>
              <a:t>https://www.ntnu.edu/employees/lizhen.huang</a:t>
            </a:r>
            <a:endParaRPr lang="en-US" dirty="0">
              <a:solidFill>
                <a:srgbClr val="0432FF"/>
              </a:solidFill>
              <a:latin typeface="Century Gothic" panose="020B0502020202020204" pitchFamily="34" charset="0"/>
            </a:endParaRPr>
          </a:p>
          <a:p>
            <a:pPr algn="just">
              <a:spcAft>
                <a:spcPts val="600"/>
              </a:spcAft>
            </a:pPr>
            <a:r>
              <a:rPr lang="en-US" sz="1400" dirty="0">
                <a:solidFill>
                  <a:srgbClr val="1C0840"/>
                </a:solidFill>
                <a:latin typeface="Century Gothic" panose="020B0502020202020204" pitchFamily="34" charset="0"/>
                <a:cs typeface="Times New Roman"/>
              </a:rPr>
              <a:t>H2020 project: GIFT </a:t>
            </a:r>
            <a:r>
              <a:rPr lang="en-US" sz="1400" u="sng" dirty="0">
                <a:solidFill>
                  <a:srgbClr val="0432FF"/>
                </a:solidFill>
                <a:latin typeface="Century Gothic" panose="020B0502020202020204" pitchFamily="34" charset="0"/>
                <a:cs typeface="Times New Roman"/>
                <a:hlinkClick r:id="rId4">
                  <a:extLst>
                    <a:ext uri="{A12FA001-AC4F-418D-AE19-62706E023703}">
                      <ahyp:hlinkClr xmlns:ahyp="http://schemas.microsoft.com/office/drawing/2018/hyperlinkcolor" val="tx"/>
                    </a:ext>
                  </a:extLst>
                </a:hlinkClick>
              </a:rPr>
              <a:t>https://www.gift-h2020.eu/</a:t>
            </a:r>
            <a:r>
              <a:rPr lang="en-US" sz="1400" dirty="0">
                <a:solidFill>
                  <a:srgbClr val="0432FF"/>
                </a:solidFill>
                <a:latin typeface="Century Gothic" panose="020B0502020202020204" pitchFamily="34" charset="0"/>
                <a:cs typeface="Times New Roman"/>
              </a:rPr>
              <a:t> </a:t>
            </a:r>
            <a:endParaRPr lang="en-US" dirty="0">
              <a:solidFill>
                <a:srgbClr val="0432FF"/>
              </a:solidFill>
              <a:latin typeface="Century Gothic" panose="020B0502020202020204" pitchFamily="34" charset="0"/>
            </a:endParaRPr>
          </a:p>
          <a:p>
            <a:pPr algn="just">
              <a:spcAft>
                <a:spcPts val="600"/>
              </a:spcAft>
            </a:pPr>
            <a:r>
              <a:rPr lang="en-US" sz="1400" dirty="0">
                <a:solidFill>
                  <a:srgbClr val="1C0840"/>
                </a:solidFill>
                <a:latin typeface="Century Gothic" panose="020B0502020202020204" pitchFamily="34" charset="0"/>
                <a:cs typeface="Times New Roman"/>
              </a:rPr>
              <a:t>HEU project: SPADE </a:t>
            </a:r>
            <a:r>
              <a:rPr lang="en-US" sz="1400" u="sng" dirty="0">
                <a:solidFill>
                  <a:srgbClr val="0432FF"/>
                </a:solidFill>
                <a:latin typeface="Century Gothic" panose="020B0502020202020204" pitchFamily="34" charset="0"/>
                <a:cs typeface="Times New Roman"/>
                <a:hlinkClick r:id="rId5">
                  <a:extLst>
                    <a:ext uri="{A12FA001-AC4F-418D-AE19-62706E023703}">
                      <ahyp:hlinkClr xmlns:ahyp="http://schemas.microsoft.com/office/drawing/2018/hyperlinkcolor" val="tx"/>
                    </a:ext>
                  </a:extLst>
                </a:hlinkClick>
              </a:rPr>
              <a:t>https://spade-horizon.eu/</a:t>
            </a:r>
            <a:endParaRPr lang="en-US" dirty="0">
              <a:solidFill>
                <a:srgbClr val="0432FF"/>
              </a:solidFill>
              <a:latin typeface="Century Gothic" panose="020B0502020202020204" pitchFamily="34" charset="0"/>
            </a:endParaRPr>
          </a:p>
          <a:p>
            <a:pPr algn="just">
              <a:spcAft>
                <a:spcPts val="600"/>
              </a:spcAft>
            </a:pPr>
            <a:r>
              <a:rPr lang="en-US" sz="1400" dirty="0">
                <a:solidFill>
                  <a:srgbClr val="1C0840"/>
                </a:solidFill>
                <a:latin typeface="Century Gothic" panose="020B0502020202020204" pitchFamily="34" charset="0"/>
                <a:cs typeface="Times New Roman"/>
              </a:rPr>
              <a:t>HEU project: Precycling </a:t>
            </a:r>
            <a:r>
              <a:rPr lang="en-US" sz="1400" u="sng" dirty="0">
                <a:solidFill>
                  <a:srgbClr val="0432FF"/>
                </a:solidFill>
                <a:latin typeface="Century Gothic" panose="020B0502020202020204" pitchFamily="34" charset="0"/>
                <a:cs typeface="Times New Roman"/>
                <a:hlinkClick r:id="rId6">
                  <a:extLst>
                    <a:ext uri="{A12FA001-AC4F-418D-AE19-62706E023703}">
                      <ahyp:hlinkClr xmlns:ahyp="http://schemas.microsoft.com/office/drawing/2018/hyperlinkcolor" val="tx"/>
                    </a:ext>
                  </a:extLst>
                </a:hlinkClick>
              </a:rPr>
              <a:t>https://www.precycling-project.eu/</a:t>
            </a:r>
            <a:endParaRPr lang="en-US" dirty="0">
              <a:solidFill>
                <a:srgbClr val="0432FF"/>
              </a:solidFill>
              <a:latin typeface="Century Gothic" panose="020B0502020202020204" pitchFamily="34" charset="0"/>
            </a:endParaRPr>
          </a:p>
          <a:p>
            <a:pPr>
              <a:spcAft>
                <a:spcPts val="600"/>
              </a:spcAft>
            </a:pPr>
            <a:endParaRPr lang="en-US" sz="1400" dirty="0">
              <a:latin typeface="Century Gothic" panose="020B0502020202020204" pitchFamily="34" charset="0"/>
            </a:endParaRPr>
          </a:p>
          <a:p>
            <a:pPr>
              <a:spcAft>
                <a:spcPts val="600"/>
              </a:spcAft>
            </a:pPr>
            <a:endParaRPr lang="en-US" sz="1600" dirty="0">
              <a:latin typeface="Century Gothic" panose="020B0502020202020204" pitchFamily="34" charset="0"/>
            </a:endParaRPr>
          </a:p>
        </p:txBody>
      </p:sp>
      <p:pic>
        <p:nvPicPr>
          <p:cNvPr id="9" name="Bilde 3" descr="ny_logo.jpg">
            <a:extLst>
              <a:ext uri="{FF2B5EF4-FFF2-40B4-BE49-F238E27FC236}">
                <a16:creationId xmlns:a16="http://schemas.microsoft.com/office/drawing/2014/main" id="{3FEFDC1E-6B94-EE36-293A-577FAB8A3D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5657" y="1106147"/>
            <a:ext cx="2829381" cy="804863"/>
          </a:xfrm>
          <a:prstGeom prst="rect">
            <a:avLst/>
          </a:prstGeom>
        </p:spPr>
      </p:pic>
    </p:spTree>
    <p:extLst>
      <p:ext uri="{BB962C8B-B14F-4D97-AF65-F5344CB8AC3E}">
        <p14:creationId xmlns:p14="http://schemas.microsoft.com/office/powerpoint/2010/main" val="1163800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2096034"/>
            <a:ext cx="10515600" cy="2251376"/>
          </a:xfrm>
        </p:spPr>
        <p:txBody>
          <a:bodyPr>
            <a:normAutofit/>
          </a:bodyPr>
          <a:lstStyle/>
          <a:p>
            <a:r>
              <a:rPr lang="en-GB" dirty="0"/>
              <a:t>Questions from the Audience</a:t>
            </a:r>
            <a:br>
              <a:rPr lang="en-GB" dirty="0"/>
            </a:br>
            <a:endParaRPr lang="en-GB" dirty="0"/>
          </a:p>
        </p:txBody>
      </p:sp>
      <p:sp>
        <p:nvSpPr>
          <p:cNvPr id="3" name="Subtitle 2">
            <a:extLst>
              <a:ext uri="{FF2B5EF4-FFF2-40B4-BE49-F238E27FC236}">
                <a16:creationId xmlns:a16="http://schemas.microsoft.com/office/drawing/2014/main" id="{34A24111-7FCB-A893-7054-5BFEA0DB8442}"/>
              </a:ext>
            </a:extLst>
          </p:cNvPr>
          <p:cNvSpPr>
            <a:spLocks noGrp="1"/>
          </p:cNvSpPr>
          <p:nvPr>
            <p:ph type="subTitle" idx="1"/>
          </p:nvPr>
        </p:nvSpPr>
        <p:spPr>
          <a:xfrm>
            <a:off x="838200" y="4347410"/>
            <a:ext cx="10515600" cy="957621"/>
          </a:xfrm>
        </p:spPr>
        <p:txBody>
          <a:bodyPr>
            <a:normAutofit/>
          </a:bodyPr>
          <a:lstStyle/>
          <a:p>
            <a:r>
              <a:rPr lang="en-US" dirty="0"/>
              <a:t>Moderated by:</a:t>
            </a:r>
          </a:p>
          <a:p>
            <a:pPr>
              <a:lnSpc>
                <a:spcPct val="100000"/>
              </a:lnSpc>
              <a:spcBef>
                <a:spcPts val="0"/>
              </a:spcBef>
              <a:spcAft>
                <a:spcPts val="1200"/>
              </a:spcAft>
            </a:pPr>
            <a:r>
              <a:rPr lang="en-GB" sz="2400" dirty="0">
                <a:effectLst/>
                <a:ea typeface="Verdana" panose="020B0604030504040204" pitchFamily="34" charset="0"/>
                <a:cs typeface="Verdana" panose="020B0604030504040204" pitchFamily="34" charset="0"/>
              </a:rPr>
              <a:t>Georgios Karagiannis, WG Chair (Huawei)</a:t>
            </a:r>
            <a:endParaRPr lang="en-US" sz="2400" dirty="0"/>
          </a:p>
        </p:txBody>
      </p:sp>
    </p:spTree>
    <p:extLst>
      <p:ext uri="{BB962C8B-B14F-4D97-AF65-F5344CB8AC3E}">
        <p14:creationId xmlns:p14="http://schemas.microsoft.com/office/powerpoint/2010/main" val="1921090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2574379"/>
            <a:ext cx="10515600" cy="918410"/>
          </a:xfrm>
        </p:spPr>
        <p:txBody>
          <a:bodyPr>
            <a:normAutofit/>
          </a:bodyPr>
          <a:lstStyle/>
          <a:p>
            <a:r>
              <a:rPr lang="en-GB" dirty="0"/>
              <a:t>Wrap up and end of the Webinar</a:t>
            </a:r>
            <a:endParaRPr lang="aa-ET" dirty="0"/>
          </a:p>
        </p:txBody>
      </p:sp>
      <p:sp>
        <p:nvSpPr>
          <p:cNvPr id="5" name="Subtitle 2">
            <a:extLst>
              <a:ext uri="{FF2B5EF4-FFF2-40B4-BE49-F238E27FC236}">
                <a16:creationId xmlns:a16="http://schemas.microsoft.com/office/drawing/2014/main" id="{608B0D6B-2F98-27AE-2CDD-A6B1702EAD21}"/>
              </a:ext>
            </a:extLst>
          </p:cNvPr>
          <p:cNvSpPr>
            <a:spLocks noGrp="1"/>
          </p:cNvSpPr>
          <p:nvPr>
            <p:ph type="subTitle" idx="1"/>
          </p:nvPr>
        </p:nvSpPr>
        <p:spPr>
          <a:xfrm>
            <a:off x="838200" y="4366054"/>
            <a:ext cx="10515600" cy="918410"/>
          </a:xfrm>
        </p:spPr>
        <p:txBody>
          <a:bodyPr>
            <a:noAutofit/>
          </a:bodyPr>
          <a:lstStyle/>
          <a:p>
            <a:pPr>
              <a:lnSpc>
                <a:spcPct val="100000"/>
              </a:lnSpc>
              <a:spcBef>
                <a:spcPts val="0"/>
              </a:spcBef>
              <a:spcAft>
                <a:spcPts val="1200"/>
              </a:spcAft>
            </a:pPr>
            <a:r>
              <a:rPr lang="en-GB" sz="2000" dirty="0">
                <a:effectLst/>
                <a:ea typeface="Verdana" panose="020B0604030504040204" pitchFamily="34" charset="0"/>
                <a:cs typeface="Verdana" panose="020B0604030504040204" pitchFamily="34" charset="0"/>
              </a:rPr>
              <a:t>Georgios Karagiannis, WG Chair (Huawei)</a:t>
            </a:r>
            <a:endParaRPr lang="en-US" sz="2000" dirty="0"/>
          </a:p>
        </p:txBody>
      </p:sp>
    </p:spTree>
    <p:extLst>
      <p:ext uri="{BB962C8B-B14F-4D97-AF65-F5344CB8AC3E}">
        <p14:creationId xmlns:p14="http://schemas.microsoft.com/office/powerpoint/2010/main" val="335346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ancesca Poggiali (@Frances92696943) | Twitter">
            <a:extLst>
              <a:ext uri="{FF2B5EF4-FFF2-40B4-BE49-F238E27FC236}">
                <a16:creationId xmlns:a16="http://schemas.microsoft.com/office/drawing/2014/main" id="{440D23AD-ABA4-A849-97CA-F38A5BBE1F86}"/>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200601" y="2569463"/>
            <a:ext cx="1516469" cy="1516469"/>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4">
            <a:extLst>
              <a:ext uri="{FF2B5EF4-FFF2-40B4-BE49-F238E27FC236}">
                <a16:creationId xmlns:a16="http://schemas.microsoft.com/office/drawing/2014/main" id="{1C279E78-E25E-EF58-8C34-103C22048022}"/>
              </a:ext>
            </a:extLst>
          </p:cNvPr>
          <p:cNvSpPr txBox="1">
            <a:spLocks/>
          </p:cNvSpPr>
          <p:nvPr/>
        </p:nvSpPr>
        <p:spPr>
          <a:xfrm>
            <a:off x="683741" y="186778"/>
            <a:ext cx="11508259" cy="704950"/>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sz="4400" b="1" i="0">
                <a:solidFill>
                  <a:srgbClr val="1C0840"/>
                </a:solidFill>
                <a:effectLst>
                  <a:outerShdw blurRad="50800" dist="38100" dir="5400000" algn="t" rotWithShape="0">
                    <a:prstClr val="black">
                      <a:alpha val="40000"/>
                    </a:prstClr>
                  </a:outerShdw>
                </a:effectLst>
                <a:latin typeface="Century Gothic" panose="020B0502020202020204" pitchFamily="34" charset="0"/>
                <a:ea typeface="Helvetica Neue Medium" panose="02000503000000020004" pitchFamily="2" charset="0"/>
                <a:cs typeface="Helvetica Neue Medium" panose="02000503000000020004" pitchFamily="2" charset="0"/>
              </a:defRPr>
            </a:lvl1pPr>
          </a:lstStyle>
          <a:p>
            <a:r>
              <a:rPr lang="en-US" sz="2600" dirty="0"/>
              <a:t>AIOTI WG ICT for CO2 Reduction Measurement Methodologies (ICM)</a:t>
            </a:r>
          </a:p>
        </p:txBody>
      </p:sp>
      <p:sp>
        <p:nvSpPr>
          <p:cNvPr id="11" name="object 5">
            <a:extLst>
              <a:ext uri="{FF2B5EF4-FFF2-40B4-BE49-F238E27FC236}">
                <a16:creationId xmlns:a16="http://schemas.microsoft.com/office/drawing/2014/main" id="{B4E59425-ADB7-7E90-3CF8-23BDBC73082A}"/>
              </a:ext>
            </a:extLst>
          </p:cNvPr>
          <p:cNvSpPr txBox="1"/>
          <p:nvPr/>
        </p:nvSpPr>
        <p:spPr>
          <a:xfrm>
            <a:off x="1135645" y="4480802"/>
            <a:ext cx="10090543" cy="1092785"/>
          </a:xfrm>
          <a:prstGeom prst="rect">
            <a:avLst/>
          </a:prstGeom>
        </p:spPr>
        <p:txBody>
          <a:bodyPr vert="horz" wrap="square" lIns="0" tIns="14971" rIns="0" bIns="0" rtlCol="0">
            <a:spAutoFit/>
          </a:bodyPr>
          <a:lstStyle>
            <a:defPPr>
              <a:defRPr lang="en-US"/>
            </a:defPPr>
            <a:lvl1pPr marL="11516" marR="4607" algn="just">
              <a:lnSpc>
                <a:spcPct val="101299"/>
              </a:lnSpc>
              <a:spcBef>
                <a:spcPts val="2612"/>
              </a:spcBef>
              <a:defRPr sz="1400" spc="-82">
                <a:solidFill>
                  <a:srgbClr val="0070C0"/>
                </a:solidFill>
                <a:latin typeface="Work Sans" pitchFamily="2" charset="77"/>
                <a:cs typeface="Times New Roman"/>
              </a:defRPr>
            </a:lvl1pPr>
          </a:lstStyle>
          <a:p>
            <a:pPr marL="714375" indent="-703263"/>
            <a:r>
              <a:rPr lang="en-US" sz="1600" b="1" kern="0" spc="0" dirty="0">
                <a:solidFill>
                  <a:srgbClr val="1C0840"/>
                </a:solidFill>
                <a:latin typeface="Century Gothic" panose="020B0502020202020204" pitchFamily="34" charset="0"/>
              </a:rPr>
              <a:t>Vision:</a:t>
            </a:r>
            <a:r>
              <a:rPr lang="en-US" sz="1600" kern="0" spc="0" dirty="0">
                <a:solidFill>
                  <a:srgbClr val="1C0840"/>
                </a:solidFill>
                <a:latin typeface="Century Gothic" panose="020B0502020202020204" pitchFamily="34" charset="0"/>
              </a:rPr>
              <a:t>  To</a:t>
            </a:r>
            <a:r>
              <a:rPr sz="1600" kern="0" spc="0" dirty="0">
                <a:solidFill>
                  <a:srgbClr val="1C0840"/>
                </a:solidFill>
                <a:latin typeface="Century Gothic" panose="020B0502020202020204" pitchFamily="34" charset="0"/>
              </a:rPr>
              <a:t> </a:t>
            </a:r>
            <a:r>
              <a:rPr lang="en-US" sz="1600" kern="0" spc="0" dirty="0">
                <a:solidFill>
                  <a:srgbClr val="1C0840"/>
                </a:solidFill>
                <a:latin typeface="Century Gothic" panose="020B0502020202020204" pitchFamily="34" charset="0"/>
              </a:rPr>
              <a:t>ensure IoT and Edge computing contribution to the achieving goals of the Green Deal are recognised and included in relevant EU policies</a:t>
            </a:r>
            <a:endParaRPr lang="en-GB" sz="1600" kern="0" spc="0" dirty="0">
              <a:solidFill>
                <a:srgbClr val="1C0840"/>
              </a:solidFill>
              <a:latin typeface="Century Gothic" panose="020B0502020202020204" pitchFamily="34" charset="0"/>
            </a:endParaRPr>
          </a:p>
          <a:p>
            <a:pPr marL="714375" indent="-703263"/>
            <a:r>
              <a:rPr lang="en-GB" sz="1600" b="1" kern="0" spc="0" dirty="0">
                <a:solidFill>
                  <a:srgbClr val="1C0840"/>
                </a:solidFill>
                <a:latin typeface="Century Gothic" panose="020B0502020202020204" pitchFamily="34" charset="0"/>
              </a:rPr>
              <a:t>Scope</a:t>
            </a:r>
            <a:r>
              <a:rPr lang="en-GB" sz="1600" kern="0" spc="0" dirty="0">
                <a:solidFill>
                  <a:srgbClr val="1C0840"/>
                </a:solidFill>
                <a:latin typeface="Century Gothic" panose="020B0502020202020204" pitchFamily="34" charset="0"/>
              </a:rPr>
              <a:t>:  Define the value of using IoT and edge computing in supporting Green Deal policies</a:t>
            </a:r>
            <a:endParaRPr lang="en-US" sz="1600" kern="0" spc="0" dirty="0">
              <a:solidFill>
                <a:srgbClr val="1C0840"/>
              </a:solidFill>
              <a:latin typeface="Century Gothic" panose="020B0502020202020204" pitchFamily="34" charset="0"/>
            </a:endParaRPr>
          </a:p>
        </p:txBody>
      </p:sp>
      <p:sp>
        <p:nvSpPr>
          <p:cNvPr id="2" name="object 4">
            <a:extLst>
              <a:ext uri="{FF2B5EF4-FFF2-40B4-BE49-F238E27FC236}">
                <a16:creationId xmlns:a16="http://schemas.microsoft.com/office/drawing/2014/main" id="{17DE97CA-D3DE-76E8-F178-B80C9102D588}"/>
              </a:ext>
            </a:extLst>
          </p:cNvPr>
          <p:cNvSpPr txBox="1"/>
          <p:nvPr/>
        </p:nvSpPr>
        <p:spPr>
          <a:xfrm>
            <a:off x="3129041" y="1396494"/>
            <a:ext cx="2338496" cy="925144"/>
          </a:xfrm>
          <a:prstGeom prst="rect">
            <a:avLst/>
          </a:prstGeom>
        </p:spPr>
        <p:txBody>
          <a:bodyPr vert="horz" wrap="square" lIns="0" tIns="10941" rIns="0" bIns="0" rtlCol="0">
            <a:spAutoFit/>
          </a:bodyPr>
          <a:lstStyle/>
          <a:p>
            <a:pPr marL="9525" marR="4607" algn="ctr">
              <a:lnSpc>
                <a:spcPct val="120000"/>
              </a:lnSpc>
              <a:spcBef>
                <a:spcPts val="86"/>
              </a:spcBef>
            </a:pPr>
            <a:r>
              <a:rPr sz="1600" b="1" kern="0" spc="-68" dirty="0">
                <a:solidFill>
                  <a:srgbClr val="1C0840"/>
                </a:solidFill>
                <a:latin typeface="Century Gothic" panose="020B0502020202020204" pitchFamily="34" charset="0"/>
                <a:cs typeface="Times New Roman"/>
              </a:rPr>
              <a:t>Chair</a:t>
            </a:r>
            <a:endParaRPr lang="en-US" sz="1600" b="1" kern="0" spc="-68" dirty="0">
              <a:solidFill>
                <a:srgbClr val="1C0840"/>
              </a:solidFill>
              <a:latin typeface="Century Gothic" panose="020B0502020202020204" pitchFamily="34" charset="0"/>
              <a:cs typeface="Times New Roman"/>
            </a:endParaRPr>
          </a:p>
          <a:p>
            <a:pPr marL="9525" marR="4607" algn="ctr">
              <a:lnSpc>
                <a:spcPct val="120000"/>
              </a:lnSpc>
              <a:spcBef>
                <a:spcPts val="86"/>
              </a:spcBef>
            </a:pPr>
            <a:r>
              <a:rPr sz="1600" b="1" kern="0" spc="-18" dirty="0">
                <a:solidFill>
                  <a:srgbClr val="1C0840"/>
                </a:solidFill>
                <a:latin typeface="Century Gothic" panose="020B0502020202020204" pitchFamily="34" charset="0"/>
                <a:cs typeface="Times New Roman"/>
              </a:rPr>
              <a:t>Georgios</a:t>
            </a:r>
            <a:r>
              <a:rPr sz="1600" b="1" kern="0" spc="-86" dirty="0">
                <a:solidFill>
                  <a:srgbClr val="1C0840"/>
                </a:solidFill>
                <a:latin typeface="Century Gothic" panose="020B0502020202020204" pitchFamily="34" charset="0"/>
                <a:cs typeface="Times New Roman"/>
              </a:rPr>
              <a:t> </a:t>
            </a:r>
            <a:r>
              <a:rPr sz="1600" b="1" kern="0" spc="-41" dirty="0">
                <a:solidFill>
                  <a:srgbClr val="1C0840"/>
                </a:solidFill>
                <a:latin typeface="Century Gothic" panose="020B0502020202020204" pitchFamily="34" charset="0"/>
                <a:cs typeface="Times New Roman"/>
              </a:rPr>
              <a:t>Karagiannis</a:t>
            </a:r>
            <a:endParaRPr sz="1600" b="1" kern="0" dirty="0">
              <a:solidFill>
                <a:srgbClr val="1C0840"/>
              </a:solidFill>
              <a:latin typeface="Century Gothic" panose="020B0502020202020204" pitchFamily="34" charset="0"/>
              <a:cs typeface="Times New Roman"/>
            </a:endParaRPr>
          </a:p>
          <a:p>
            <a:pPr marL="9525" algn="ctr">
              <a:spcBef>
                <a:spcPts val="535"/>
              </a:spcBef>
            </a:pPr>
            <a:r>
              <a:rPr sz="1600" b="1" kern="0" spc="-18" dirty="0">
                <a:solidFill>
                  <a:srgbClr val="1C0840"/>
                </a:solidFill>
                <a:latin typeface="Century Gothic" panose="020B0502020202020204" pitchFamily="34" charset="0"/>
                <a:cs typeface="Times New Roman"/>
              </a:rPr>
              <a:t>Huawei</a:t>
            </a:r>
            <a:endParaRPr sz="1600" b="1" kern="0" dirty="0">
              <a:solidFill>
                <a:srgbClr val="1C0840"/>
              </a:solidFill>
              <a:latin typeface="Century Gothic" panose="020B0502020202020204" pitchFamily="34" charset="0"/>
              <a:cs typeface="Times New Roman"/>
            </a:endParaRPr>
          </a:p>
        </p:txBody>
      </p:sp>
      <p:sp>
        <p:nvSpPr>
          <p:cNvPr id="5" name="object 7">
            <a:extLst>
              <a:ext uri="{FF2B5EF4-FFF2-40B4-BE49-F238E27FC236}">
                <a16:creationId xmlns:a16="http://schemas.microsoft.com/office/drawing/2014/main" id="{EDEDB425-F007-95B3-D341-7B0E0BB1FF71}"/>
              </a:ext>
            </a:extLst>
          </p:cNvPr>
          <p:cNvSpPr/>
          <p:nvPr/>
        </p:nvSpPr>
        <p:spPr>
          <a:xfrm>
            <a:off x="3883843" y="2640645"/>
            <a:ext cx="1107557" cy="1335390"/>
          </a:xfrm>
          <a:prstGeom prst="rect">
            <a:avLst/>
          </a:prstGeom>
          <a: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endParaRPr sz="1632" dirty="0"/>
          </a:p>
        </p:txBody>
      </p:sp>
      <p:sp>
        <p:nvSpPr>
          <p:cNvPr id="10" name="object 4">
            <a:extLst>
              <a:ext uri="{FF2B5EF4-FFF2-40B4-BE49-F238E27FC236}">
                <a16:creationId xmlns:a16="http://schemas.microsoft.com/office/drawing/2014/main" id="{AB61A6FC-86CC-B49D-96DC-7EA12DB73DC5}"/>
              </a:ext>
            </a:extLst>
          </p:cNvPr>
          <p:cNvSpPr txBox="1"/>
          <p:nvPr/>
        </p:nvSpPr>
        <p:spPr>
          <a:xfrm>
            <a:off x="6724465" y="1396494"/>
            <a:ext cx="2338496" cy="925144"/>
          </a:xfrm>
          <a:prstGeom prst="rect">
            <a:avLst/>
          </a:prstGeom>
        </p:spPr>
        <p:txBody>
          <a:bodyPr vert="horz" wrap="square" lIns="0" tIns="10941" rIns="0" bIns="0" rtlCol="0">
            <a:spAutoFit/>
          </a:bodyPr>
          <a:lstStyle/>
          <a:p>
            <a:pPr marL="9525" marR="4607" algn="ctr">
              <a:lnSpc>
                <a:spcPct val="120000"/>
              </a:lnSpc>
              <a:spcBef>
                <a:spcPts val="86"/>
              </a:spcBef>
            </a:pPr>
            <a:r>
              <a:rPr lang="en-US" sz="1600" b="1" kern="0" spc="-68" dirty="0">
                <a:solidFill>
                  <a:srgbClr val="1C0840"/>
                </a:solidFill>
                <a:latin typeface="Century Gothic" panose="020B0502020202020204" pitchFamily="34" charset="0"/>
                <a:cs typeface="Times New Roman"/>
              </a:rPr>
              <a:t>Co-</a:t>
            </a:r>
            <a:r>
              <a:rPr sz="1600" b="1" kern="0" spc="-68" dirty="0">
                <a:solidFill>
                  <a:srgbClr val="1C0840"/>
                </a:solidFill>
                <a:latin typeface="Century Gothic" panose="020B0502020202020204" pitchFamily="34" charset="0"/>
                <a:cs typeface="Times New Roman"/>
              </a:rPr>
              <a:t>Chair</a:t>
            </a:r>
            <a:endParaRPr lang="en-US" sz="1600" b="1" kern="0" spc="-68" dirty="0">
              <a:solidFill>
                <a:srgbClr val="1C0840"/>
              </a:solidFill>
              <a:latin typeface="Century Gothic" panose="020B0502020202020204" pitchFamily="34" charset="0"/>
              <a:cs typeface="Times New Roman"/>
            </a:endParaRPr>
          </a:p>
          <a:p>
            <a:pPr marL="9525" marR="4607" algn="ctr">
              <a:lnSpc>
                <a:spcPct val="120000"/>
              </a:lnSpc>
              <a:spcBef>
                <a:spcPts val="86"/>
              </a:spcBef>
            </a:pPr>
            <a:r>
              <a:rPr lang="en-US" sz="1600" b="1" kern="0" spc="-18" dirty="0">
                <a:solidFill>
                  <a:srgbClr val="1C0840"/>
                </a:solidFill>
                <a:latin typeface="Century Gothic" panose="020B0502020202020204" pitchFamily="34" charset="0"/>
                <a:cs typeface="Times New Roman"/>
              </a:rPr>
              <a:t>Francesca Poggiali</a:t>
            </a:r>
            <a:endParaRPr sz="1600" b="1" kern="0" dirty="0">
              <a:solidFill>
                <a:srgbClr val="1C0840"/>
              </a:solidFill>
              <a:latin typeface="Century Gothic" panose="020B0502020202020204" pitchFamily="34" charset="0"/>
              <a:cs typeface="Times New Roman"/>
            </a:endParaRPr>
          </a:p>
          <a:p>
            <a:pPr marL="9525" algn="ctr">
              <a:spcBef>
                <a:spcPts val="535"/>
              </a:spcBef>
            </a:pPr>
            <a:r>
              <a:rPr lang="en-US" sz="1600" b="1" kern="0" spc="-18" dirty="0">
                <a:solidFill>
                  <a:srgbClr val="1C0840"/>
                </a:solidFill>
                <a:latin typeface="Century Gothic" panose="020B0502020202020204" pitchFamily="34" charset="0"/>
                <a:cs typeface="Times New Roman"/>
              </a:rPr>
              <a:t>GS1</a:t>
            </a:r>
            <a:endParaRPr sz="1600" b="1" kern="0" dirty="0">
              <a:solidFill>
                <a:srgbClr val="1C0840"/>
              </a:solidFill>
              <a:latin typeface="Century Gothic" panose="020B0502020202020204" pitchFamily="34" charset="0"/>
              <a:cs typeface="Times New Roman"/>
            </a:endParaRPr>
          </a:p>
        </p:txBody>
      </p:sp>
    </p:spTree>
    <p:extLst>
      <p:ext uri="{BB962C8B-B14F-4D97-AF65-F5344CB8AC3E}">
        <p14:creationId xmlns:p14="http://schemas.microsoft.com/office/powerpoint/2010/main" val="216480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0FF2-21B8-B142-B9B2-263D90EC3DF3}"/>
              </a:ext>
            </a:extLst>
          </p:cNvPr>
          <p:cNvSpPr>
            <a:spLocks noGrp="1"/>
          </p:cNvSpPr>
          <p:nvPr>
            <p:ph type="ctrTitle"/>
          </p:nvPr>
        </p:nvSpPr>
        <p:spPr/>
        <p:txBody>
          <a:bodyPr/>
          <a:lstStyle/>
          <a:p>
            <a:r>
              <a:rPr lang="en-US" dirty="0"/>
              <a:t>Thank you for listening</a:t>
            </a:r>
          </a:p>
        </p:txBody>
      </p:sp>
      <p:sp>
        <p:nvSpPr>
          <p:cNvPr id="3" name="Subtitle 2">
            <a:extLst>
              <a:ext uri="{FF2B5EF4-FFF2-40B4-BE49-F238E27FC236}">
                <a16:creationId xmlns:a16="http://schemas.microsoft.com/office/drawing/2014/main" id="{1D110448-71B6-1947-AE85-6F3A1FAC42D7}"/>
              </a:ext>
            </a:extLst>
          </p:cNvPr>
          <p:cNvSpPr>
            <a:spLocks noGrp="1"/>
          </p:cNvSpPr>
          <p:nvPr>
            <p:ph type="subTitle" idx="1"/>
          </p:nvPr>
        </p:nvSpPr>
        <p:spPr/>
        <p:txBody>
          <a:bodyPr/>
          <a:lstStyle/>
          <a:p>
            <a:r>
              <a:rPr lang="en-US" dirty="0"/>
              <a:t>Any questions?</a:t>
            </a:r>
          </a:p>
          <a:p>
            <a:r>
              <a:rPr lang="en-US" dirty="0"/>
              <a:t>You can find us at </a:t>
            </a:r>
            <a:r>
              <a:rPr lang="en-US" u="sng" dirty="0"/>
              <a:t>@AIOTI_EU</a:t>
            </a:r>
            <a:r>
              <a:rPr lang="en-US" dirty="0"/>
              <a:t> or email </a:t>
            </a:r>
            <a:r>
              <a:rPr lang="en-US" u="sng" dirty="0"/>
              <a:t>sg@aioti.eu</a:t>
            </a:r>
          </a:p>
        </p:txBody>
      </p:sp>
      <p:pic>
        <p:nvPicPr>
          <p:cNvPr id="5" name="Graphic 4">
            <a:extLst>
              <a:ext uri="{FF2B5EF4-FFF2-40B4-BE49-F238E27FC236}">
                <a16:creationId xmlns:a16="http://schemas.microsoft.com/office/drawing/2014/main" id="{C5A41BA1-94AC-E44D-BC79-5D56F0CA8ED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7173" y="968505"/>
            <a:ext cx="1857653" cy="1917579"/>
          </a:xfrm>
          <a:prstGeom prst="rect">
            <a:avLst/>
          </a:prstGeom>
        </p:spPr>
      </p:pic>
    </p:spTree>
    <p:extLst>
      <p:ext uri="{BB962C8B-B14F-4D97-AF65-F5344CB8AC3E}">
        <p14:creationId xmlns:p14="http://schemas.microsoft.com/office/powerpoint/2010/main" val="908576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E83BD2D-5798-D853-6C20-CD9EFCC59AD1}"/>
              </a:ext>
            </a:extLst>
          </p:cNvPr>
          <p:cNvSpPr/>
          <p:nvPr/>
        </p:nvSpPr>
        <p:spPr>
          <a:xfrm>
            <a:off x="236583" y="1112981"/>
            <a:ext cx="11227348" cy="1892826"/>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spcAft>
                <a:spcPts val="1200"/>
              </a:spcAft>
              <a:buClr>
                <a:srgbClr val="EC008C"/>
              </a:buClr>
            </a:pPr>
            <a:r>
              <a:rPr lang="en-GB" sz="1600" b="1" dirty="0">
                <a:solidFill>
                  <a:srgbClr val="1C0840"/>
                </a:solidFill>
                <a:latin typeface="Century Gothic" panose="020B0502020202020204" pitchFamily="34" charset="0"/>
              </a:rPr>
              <a:t>Relevant facts</a:t>
            </a:r>
          </a:p>
          <a:p>
            <a:pPr lvl="0">
              <a:spcAft>
                <a:spcPts val="1200"/>
              </a:spcAft>
              <a:buClr>
                <a:srgbClr val="EC008C"/>
              </a:buClr>
            </a:pPr>
            <a:r>
              <a:rPr lang="en-GB" sz="1500" b="1" dirty="0">
                <a:solidFill>
                  <a:srgbClr val="1C0840"/>
                </a:solidFill>
                <a:latin typeface="Century Gothic" panose="020B0502020202020204" pitchFamily="34" charset="0"/>
                <a:ea typeface="Helvetica Neue" panose="02000503000000020004" pitchFamily="2" charset="0"/>
                <a:cs typeface="Helvetica Neue" panose="02000503000000020004" pitchFamily="2" charset="0"/>
              </a:rPr>
              <a:t>70</a:t>
            </a:r>
            <a:r>
              <a:rPr lang="en-GB" sz="1500" dirty="0">
                <a:solidFill>
                  <a:srgbClr val="1C0840"/>
                </a:solidFill>
                <a:latin typeface="Century Gothic" panose="020B0502020202020204" pitchFamily="34" charset="0"/>
                <a:ea typeface="Helvetica Neue" panose="02000503000000020004" pitchFamily="2" charset="0"/>
                <a:cs typeface="Helvetica Neue" panose="02000503000000020004" pitchFamily="2" charset="0"/>
              </a:rPr>
              <a:t> member organisations</a:t>
            </a:r>
          </a:p>
          <a:p>
            <a:pPr lvl="0">
              <a:spcAft>
                <a:spcPts val="1200"/>
              </a:spcAft>
              <a:buClr>
                <a:srgbClr val="EC008C"/>
              </a:buClr>
            </a:pPr>
            <a:r>
              <a:rPr lang="en-GB" sz="1500" b="1">
                <a:solidFill>
                  <a:srgbClr val="1C0840"/>
                </a:solidFill>
                <a:latin typeface="Century Gothic" panose="020B0502020202020204" pitchFamily="34" charset="0"/>
                <a:ea typeface="Helvetica Neue" panose="02000503000000020004" pitchFamily="2" charset="0"/>
                <a:cs typeface="Helvetica Neue" panose="02000503000000020004" pitchFamily="2" charset="0"/>
              </a:rPr>
              <a:t>93</a:t>
            </a:r>
            <a:r>
              <a:rPr lang="en-GB" sz="1500">
                <a:solidFill>
                  <a:srgbClr val="1C0840"/>
                </a:solidFill>
                <a:latin typeface="Century Gothic" panose="020B0502020202020204" pitchFamily="34" charset="0"/>
                <a:ea typeface="Helvetica Neue" panose="02000503000000020004" pitchFamily="2" charset="0"/>
                <a:cs typeface="Helvetica Neue" panose="02000503000000020004" pitchFamily="2" charset="0"/>
              </a:rPr>
              <a:t> </a:t>
            </a:r>
            <a:r>
              <a:rPr lang="en-GB" sz="1500" dirty="0">
                <a:solidFill>
                  <a:srgbClr val="1C0840"/>
                </a:solidFill>
                <a:latin typeface="Century Gothic" panose="020B0502020202020204" pitchFamily="34" charset="0"/>
                <a:ea typeface="Helvetica Neue" panose="02000503000000020004" pitchFamily="2" charset="0"/>
                <a:cs typeface="Helvetica Neue" panose="02000503000000020004" pitchFamily="2" charset="0"/>
              </a:rPr>
              <a:t>participants</a:t>
            </a:r>
          </a:p>
          <a:p>
            <a:pPr lvl="0">
              <a:spcAft>
                <a:spcPts val="1200"/>
              </a:spcAft>
              <a:buClr>
                <a:srgbClr val="EC008C"/>
              </a:buClr>
            </a:pPr>
            <a:endParaRPr lang="en-GB" sz="1500" dirty="0">
              <a:solidFill>
                <a:srgbClr val="1C0840"/>
              </a:solidFill>
              <a:latin typeface="Century Gothic" panose="020B0502020202020204" pitchFamily="34" charset="0"/>
              <a:ea typeface="Helvetica Neue" panose="02000503000000020004" pitchFamily="2" charset="0"/>
              <a:cs typeface="Helvetica Neue" panose="02000503000000020004" pitchFamily="2" charset="0"/>
            </a:endParaRPr>
          </a:p>
          <a:p>
            <a:pPr marL="11517" indent="0">
              <a:lnSpc>
                <a:spcPct val="100000"/>
              </a:lnSpc>
              <a:spcAft>
                <a:spcPts val="1200"/>
              </a:spcAft>
              <a:buFont typeface="Arial" panose="020B0604020202020204" pitchFamily="34" charset="0"/>
              <a:buNone/>
              <a:tabLst>
                <a:tab pos="194051" algn="l"/>
              </a:tabLst>
            </a:pPr>
            <a:r>
              <a:rPr lang="en-GB" sz="1600" b="1" dirty="0">
                <a:solidFill>
                  <a:srgbClr val="1C0840"/>
                </a:solidFill>
                <a:latin typeface="Century Gothic" panose="020B0502020202020204" pitchFamily="34" charset="0"/>
              </a:rPr>
              <a:t>Main achievements</a:t>
            </a:r>
            <a:endParaRPr lang="en-GB" sz="1500" dirty="0">
              <a:solidFill>
                <a:srgbClr val="1C0840"/>
              </a:solidFill>
              <a:latin typeface="Century Gothic" panose="020B0502020202020204" pitchFamily="34" charset="0"/>
              <a:ea typeface="Helvetica Neue" panose="02000503000000020004" pitchFamily="2" charset="0"/>
              <a:cs typeface="Helvetica Neue" panose="02000503000000020004" pitchFamily="2" charset="0"/>
            </a:endParaRPr>
          </a:p>
        </p:txBody>
      </p:sp>
      <p:sp>
        <p:nvSpPr>
          <p:cNvPr id="9" name="object 4">
            <a:extLst>
              <a:ext uri="{FF2B5EF4-FFF2-40B4-BE49-F238E27FC236}">
                <a16:creationId xmlns:a16="http://schemas.microsoft.com/office/drawing/2014/main" id="{FD3DC6A5-1B2C-B3E0-04BD-A36ED9342711}"/>
              </a:ext>
            </a:extLst>
          </p:cNvPr>
          <p:cNvSpPr txBox="1">
            <a:spLocks/>
          </p:cNvSpPr>
          <p:nvPr/>
        </p:nvSpPr>
        <p:spPr>
          <a:xfrm>
            <a:off x="659026" y="160256"/>
            <a:ext cx="11532973" cy="739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1284B"/>
                </a:solidFill>
                <a:latin typeface="Avenir Heavy" panose="02000503020000020003" pitchFamily="2" charset="0"/>
                <a:ea typeface="Helvetica Neue Medium" panose="02000503000000020004" pitchFamily="2" charset="0"/>
                <a:cs typeface="Helvetica Neue Medium" panose="02000503000000020004" pitchFamily="2" charset="0"/>
              </a:defRPr>
            </a:lvl1pPr>
          </a:lstStyle>
          <a:p>
            <a:r>
              <a:rPr lang="en-GB" dirty="0">
                <a:solidFill>
                  <a:srgbClr val="1C0840"/>
                </a:solidFill>
                <a:effectLst>
                  <a:outerShdw blurRad="50800" dist="38100" dir="5400000" algn="t" rotWithShape="0">
                    <a:prstClr val="black">
                      <a:alpha val="40000"/>
                    </a:prstClr>
                  </a:outerShdw>
                </a:effectLst>
                <a:latin typeface="Century Gothic" panose="020B0502020202020204" pitchFamily="34" charset="0"/>
              </a:rPr>
              <a:t>Highlights</a:t>
            </a:r>
          </a:p>
        </p:txBody>
      </p:sp>
      <p:graphicFrame>
        <p:nvGraphicFramePr>
          <p:cNvPr id="2" name="Table 2">
            <a:extLst>
              <a:ext uri="{FF2B5EF4-FFF2-40B4-BE49-F238E27FC236}">
                <a16:creationId xmlns:a16="http://schemas.microsoft.com/office/drawing/2014/main" id="{F187D0DF-AE8B-CB69-F65F-10A57395B96E}"/>
              </a:ext>
            </a:extLst>
          </p:cNvPr>
          <p:cNvGraphicFramePr>
            <a:graphicFrameLocks noGrp="1"/>
          </p:cNvGraphicFramePr>
          <p:nvPr>
            <p:extLst>
              <p:ext uri="{D42A27DB-BD31-4B8C-83A1-F6EECF244321}">
                <p14:modId xmlns:p14="http://schemas.microsoft.com/office/powerpoint/2010/main" val="1751604911"/>
              </p:ext>
            </p:extLst>
          </p:nvPr>
        </p:nvGraphicFramePr>
        <p:xfrm>
          <a:off x="236583" y="3005807"/>
          <a:ext cx="11227348" cy="3230880"/>
        </p:xfrm>
        <a:graphic>
          <a:graphicData uri="http://schemas.openxmlformats.org/drawingml/2006/table">
            <a:tbl>
              <a:tblPr firstRow="1" bandRow="1">
                <a:tableStyleId>{5C22544A-7EE6-4342-B048-85BDC9FD1C3A}</a:tableStyleId>
              </a:tblPr>
              <a:tblGrid>
                <a:gridCol w="3742449">
                  <a:extLst>
                    <a:ext uri="{9D8B030D-6E8A-4147-A177-3AD203B41FA5}">
                      <a16:colId xmlns:a16="http://schemas.microsoft.com/office/drawing/2014/main" val="1715198541"/>
                    </a:ext>
                  </a:extLst>
                </a:gridCol>
                <a:gridCol w="3647872">
                  <a:extLst>
                    <a:ext uri="{9D8B030D-6E8A-4147-A177-3AD203B41FA5}">
                      <a16:colId xmlns:a16="http://schemas.microsoft.com/office/drawing/2014/main" val="2376640030"/>
                    </a:ext>
                  </a:extLst>
                </a:gridCol>
                <a:gridCol w="3837027">
                  <a:extLst>
                    <a:ext uri="{9D8B030D-6E8A-4147-A177-3AD203B41FA5}">
                      <a16:colId xmlns:a16="http://schemas.microsoft.com/office/drawing/2014/main" val="521310501"/>
                    </a:ext>
                  </a:extLst>
                </a:gridCol>
              </a:tblGrid>
              <a:tr h="335117">
                <a:tc>
                  <a:txBody>
                    <a:bodyPr/>
                    <a:lstStyle/>
                    <a:p>
                      <a:pPr lvl="0" algn="ctr">
                        <a:lnSpc>
                          <a:spcPct val="100000"/>
                        </a:lnSpc>
                        <a:spcBef>
                          <a:spcPts val="0"/>
                        </a:spcBef>
                        <a:spcAft>
                          <a:spcPts val="0"/>
                        </a:spcAft>
                        <a:buNone/>
                      </a:pPr>
                      <a:r>
                        <a:rPr lang="en-US" sz="1600" b="1" i="0" u="none" strike="noStrike" noProof="0" dirty="0">
                          <a:solidFill>
                            <a:srgbClr val="0432FF"/>
                          </a:solidFill>
                          <a:latin typeface="Century Gothic"/>
                          <a:hlinkClick r:id="rId2">
                            <a:extLst>
                              <a:ext uri="{A12FA001-AC4F-418D-AE19-62706E023703}">
                                <ahyp:hlinkClr xmlns:ahyp="http://schemas.microsoft.com/office/drawing/2018/hyperlinkcolor" val="tx"/>
                              </a:ext>
                            </a:extLst>
                          </a:hlinkClick>
                        </a:rPr>
                        <a:t>Deliverables</a:t>
                      </a:r>
                      <a:r>
                        <a:rPr lang="en-US" sz="1600" b="1" i="0" u="none" strike="noStrike" noProof="0" dirty="0">
                          <a:solidFill>
                            <a:srgbClr val="0432FF"/>
                          </a:solidFill>
                          <a:latin typeface="Arial"/>
                        </a:rPr>
                        <a:t> </a:t>
                      </a:r>
                      <a:endParaRPr lang="en-US" dirty="0">
                        <a:solidFill>
                          <a:srgbClr val="0432FF"/>
                        </a:solidFill>
                      </a:endParaRPr>
                    </a:p>
                  </a:txBody>
                  <a:tcPr>
                    <a:solidFill>
                      <a:srgbClr val="1C0840"/>
                    </a:solidFill>
                  </a:tcPr>
                </a:tc>
                <a:tc>
                  <a:txBody>
                    <a:bodyPr/>
                    <a:lstStyle/>
                    <a:p>
                      <a:pPr algn="ctr"/>
                      <a:r>
                        <a:rPr lang="aa-ET" sz="1600" b="1" i="0" dirty="0">
                          <a:latin typeface="Century Gothic" panose="020B0502020202020204" pitchFamily="34" charset="0"/>
                        </a:rPr>
                        <a:t>Collaborations</a:t>
                      </a:r>
                    </a:p>
                  </a:txBody>
                  <a:tcPr>
                    <a:solidFill>
                      <a:srgbClr val="1C0840"/>
                    </a:solidFill>
                  </a:tcPr>
                </a:tc>
                <a:tc>
                  <a:txBody>
                    <a:bodyPr/>
                    <a:lstStyle/>
                    <a:p>
                      <a:pPr algn="ctr"/>
                      <a:r>
                        <a:rPr lang="aa-ET" sz="1600" b="1" i="0" dirty="0">
                          <a:latin typeface="Century Gothic" panose="020B0502020202020204" pitchFamily="34" charset="0"/>
                        </a:rPr>
                        <a:t>Events</a:t>
                      </a:r>
                    </a:p>
                  </a:txBody>
                  <a:tcPr>
                    <a:solidFill>
                      <a:srgbClr val="1C0840"/>
                    </a:solidFill>
                  </a:tcPr>
                </a:tc>
                <a:extLst>
                  <a:ext uri="{0D108BD9-81ED-4DB2-BD59-A6C34878D82A}">
                    <a16:rowId xmlns:a16="http://schemas.microsoft.com/office/drawing/2014/main" val="828346754"/>
                  </a:ext>
                </a:extLst>
              </a:tr>
              <a:tr h="694775">
                <a:tc>
                  <a:txBody>
                    <a:bodyPr/>
                    <a:lstStyle/>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Methodology to measure CO2 reduction – 2 releases (2022, 2023)</a:t>
                      </a:r>
                    </a:p>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AIOTI input to the European ICT Standardisation Rolling Plan (2022, 2023)</a:t>
                      </a:r>
                    </a:p>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Contribution to the Annual Union Work Programme (2023)</a:t>
                      </a:r>
                    </a:p>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Public consultation report 2022 Strategic Foresight Report (2022)</a:t>
                      </a:r>
                    </a:p>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Public consultation response Carbon Removal Certificates (2022)</a:t>
                      </a:r>
                    </a:p>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Blog: IoT and Edge Computing impact on Green Deal (2022)</a:t>
                      </a:r>
                    </a:p>
                    <a:p>
                      <a:pPr marL="285750" indent="-285750">
                        <a:spcAft>
                          <a:spcPts val="600"/>
                        </a:spcAft>
                        <a:buFont typeface="Wingdings" pitchFamily="2" charset="2"/>
                        <a:buChar char="§"/>
                      </a:pPr>
                      <a:r>
                        <a:rPr lang="en-GB" sz="1100" noProof="0" dirty="0">
                          <a:solidFill>
                            <a:srgbClr val="1C0840"/>
                          </a:solidFill>
                          <a:latin typeface="Century Gothic" panose="020B0502020202020204" pitchFamily="34" charset="0"/>
                        </a:rPr>
                        <a:t>IoT and Edge Computing impact on Green Deal (2021)</a:t>
                      </a:r>
                      <a:endParaRPr lang="en-GB" sz="1600" noProof="0" dirty="0">
                        <a:solidFill>
                          <a:srgbClr val="1C0840"/>
                        </a:solidFill>
                        <a:latin typeface="Century Gothic" panose="020B0502020202020204" pitchFamily="34" charset="0"/>
                      </a:endParaRPr>
                    </a:p>
                  </a:txBody>
                  <a:tcPr>
                    <a:noFill/>
                  </a:tcPr>
                </a:tc>
                <a:tc>
                  <a:txBody>
                    <a:bodyPr/>
                    <a:lstStyle/>
                    <a:p>
                      <a:pPr marL="285750" lvl="0" indent="-285750">
                        <a:spcAft>
                          <a:spcPts val="600"/>
                        </a:spcAft>
                        <a:buFont typeface="Wingdings" pitchFamily="2" charset="2"/>
                        <a:buChar char="§"/>
                      </a:pPr>
                      <a:r>
                        <a:rPr lang="en-GB" sz="1600" b="0" i="0" noProof="0" dirty="0">
                          <a:solidFill>
                            <a:srgbClr val="1C0840"/>
                          </a:solidFill>
                          <a:latin typeface="Century Gothic" panose="020B0502020202020204" pitchFamily="34" charset="0"/>
                        </a:rPr>
                        <a:t>EGDC: providing input</a:t>
                      </a:r>
                    </a:p>
                    <a:p>
                      <a:pPr marL="285750" lvl="0" indent="-285750">
                        <a:spcAft>
                          <a:spcPts val="600"/>
                        </a:spcAft>
                        <a:buFont typeface="Wingdings" pitchFamily="2" charset="2"/>
                        <a:buChar char="§"/>
                      </a:pPr>
                      <a:r>
                        <a:rPr lang="en-GB" sz="1600" b="0" i="0" noProof="0" dirty="0" err="1">
                          <a:solidFill>
                            <a:srgbClr val="1C0840"/>
                          </a:solidFill>
                          <a:latin typeface="Century Gothic"/>
                        </a:rPr>
                        <a:t>GeSI</a:t>
                      </a:r>
                      <a:r>
                        <a:rPr lang="en-GB" sz="1600" b="0" i="0" noProof="0" dirty="0">
                          <a:solidFill>
                            <a:srgbClr val="1C0840"/>
                          </a:solidFill>
                          <a:latin typeface="Century Gothic"/>
                        </a:rPr>
                        <a:t>/Digital with purpose</a:t>
                      </a:r>
                    </a:p>
                    <a:p>
                      <a:pPr marL="285750" lvl="0" indent="-285750">
                        <a:spcAft>
                          <a:spcPts val="600"/>
                        </a:spcAft>
                        <a:buFont typeface="Wingdings" pitchFamily="2" charset="2"/>
                        <a:buChar char="§"/>
                      </a:pPr>
                      <a:r>
                        <a:rPr lang="en-GB" sz="1600" b="0" i="0" u="none" strike="noStrike" noProof="0" dirty="0">
                          <a:solidFill>
                            <a:srgbClr val="000000"/>
                          </a:solidFill>
                          <a:latin typeface="Century Gothic"/>
                        </a:rPr>
                        <a:t>ITU-T SG5 and ETSI TC EE (cooperation on aligning with ITU-T SG5 L.1480 - revised version)</a:t>
                      </a:r>
                      <a:endParaRPr lang="en-GB" sz="1600" b="0" i="0" noProof="0" dirty="0">
                        <a:solidFill>
                          <a:srgbClr val="1C0840"/>
                        </a:solidFill>
                        <a:latin typeface="Century Gothic"/>
                      </a:endParaRPr>
                    </a:p>
                    <a:p>
                      <a:pPr marL="285750" lvl="0" indent="-285750">
                        <a:spcAft>
                          <a:spcPts val="600"/>
                        </a:spcAft>
                        <a:buFont typeface="Wingdings" pitchFamily="2" charset="2"/>
                        <a:buChar char="§"/>
                      </a:pPr>
                      <a:endParaRPr lang="en-GB" sz="1600" b="0" i="0" noProof="0" dirty="0">
                        <a:solidFill>
                          <a:srgbClr val="1C0840"/>
                        </a:solidFill>
                        <a:latin typeface="Century Gothic"/>
                      </a:endParaRPr>
                    </a:p>
                  </a:txBody>
                  <a:tcPr>
                    <a:noFill/>
                  </a:tcPr>
                </a:tc>
                <a:tc>
                  <a:txBody>
                    <a:bodyPr/>
                    <a:lstStyle/>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IoT Week 2022</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ETSI IoT Week 2022 &amp; 2023</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AIOTI Signature Event 2022 &amp; 2023</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MWC roundtable 2023</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Digital with purpose Global Summit 2023</a:t>
                      </a:r>
                    </a:p>
                    <a:p>
                      <a:pPr marL="285750" indent="-285750">
                        <a:spcAft>
                          <a:spcPts val="600"/>
                        </a:spcAft>
                        <a:buFont typeface="Wingdings" pitchFamily="2" charset="2"/>
                        <a:buChar char="§"/>
                      </a:pPr>
                      <a:r>
                        <a:rPr lang="en-GB" sz="1600" b="0" i="0" u="none" strike="noStrike" noProof="0" dirty="0">
                          <a:solidFill>
                            <a:srgbClr val="1C0840"/>
                          </a:solidFill>
                          <a:latin typeface="Century Gothic" panose="020B0502020202020204" pitchFamily="34" charset="0"/>
                        </a:rPr>
                        <a:t>IEEE World Forum on IoT 2023</a:t>
                      </a:r>
                    </a:p>
                  </a:txBody>
                  <a:tcPr>
                    <a:noFill/>
                  </a:tcPr>
                </a:tc>
                <a:extLst>
                  <a:ext uri="{0D108BD9-81ED-4DB2-BD59-A6C34878D82A}">
                    <a16:rowId xmlns:a16="http://schemas.microsoft.com/office/drawing/2014/main" val="3063682905"/>
                  </a:ext>
                </a:extLst>
              </a:tr>
            </a:tbl>
          </a:graphicData>
        </a:graphic>
      </p:graphicFrame>
    </p:spTree>
    <p:extLst>
      <p:ext uri="{BB962C8B-B14F-4D97-AF65-F5344CB8AC3E}">
        <p14:creationId xmlns:p14="http://schemas.microsoft.com/office/powerpoint/2010/main" val="145424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0C52-195F-DD42-BF20-03567556FDED}"/>
              </a:ext>
            </a:extLst>
          </p:cNvPr>
          <p:cNvSpPr>
            <a:spLocks noGrp="1"/>
          </p:cNvSpPr>
          <p:nvPr>
            <p:ph type="title"/>
          </p:nvPr>
        </p:nvSpPr>
        <p:spPr>
          <a:xfrm>
            <a:off x="659027" y="196804"/>
            <a:ext cx="11532973" cy="902531"/>
          </a:xfrm>
        </p:spPr>
        <p:txBody>
          <a:bodyPr>
            <a:normAutofit/>
          </a:bodyPr>
          <a:lstStyle/>
          <a:p>
            <a:r>
              <a:rPr lang="en-US" sz="4000" dirty="0">
                <a:solidFill>
                  <a:srgbClr val="1C0840"/>
                </a:solidFill>
                <a:effectLst>
                  <a:outerShdw blurRad="50800" dist="38100" dir="2700000" algn="tl" rotWithShape="0">
                    <a:prstClr val="black">
                      <a:alpha val="40000"/>
                    </a:prstClr>
                  </a:outerShdw>
                </a:effectLst>
                <a:latin typeface="Century Gothic"/>
              </a:rPr>
              <a:t>WG ICM Priorities: 2024 Work Plan</a:t>
            </a:r>
          </a:p>
        </p:txBody>
      </p:sp>
      <p:sp>
        <p:nvSpPr>
          <p:cNvPr id="7" name="object 4">
            <a:extLst>
              <a:ext uri="{FF2B5EF4-FFF2-40B4-BE49-F238E27FC236}">
                <a16:creationId xmlns:a16="http://schemas.microsoft.com/office/drawing/2014/main" id="{99B043F1-1C93-FE9A-E41F-2537E2D2ED6F}"/>
              </a:ext>
            </a:extLst>
          </p:cNvPr>
          <p:cNvSpPr txBox="1"/>
          <p:nvPr/>
        </p:nvSpPr>
        <p:spPr>
          <a:xfrm>
            <a:off x="186141" y="1251738"/>
            <a:ext cx="12005859" cy="1733873"/>
          </a:xfrm>
          <a:prstGeom prst="rect">
            <a:avLst/>
          </a:prstGeom>
        </p:spPr>
        <p:txBody>
          <a:bodyPr vert="horz" wrap="square" lIns="0" tIns="13335" rIns="0" bIns="0" rtlCol="0" anchor="t">
            <a:spAutoFit/>
          </a:bodyPr>
          <a:lstStyle/>
          <a:p>
            <a:pPr marL="252000" indent="-252000">
              <a:spcAft>
                <a:spcPts val="1200"/>
              </a:spcAft>
              <a:buFont typeface="Wingdings" panose="05000000000000000000" pitchFamily="2" charset="2"/>
              <a:buChar char="§"/>
            </a:pPr>
            <a:r>
              <a:rPr lang="en-GB" sz="1300" b="1" dirty="0">
                <a:solidFill>
                  <a:srgbClr val="1C0840"/>
                </a:solidFill>
                <a:latin typeface="Century Gothic" panose="020B0502020202020204" pitchFamily="34" charset="0"/>
                <a:ea typeface="Times New Roman" panose="02020603050405020304" pitchFamily="18" charset="0"/>
                <a:cs typeface="Times New Roman" panose="02020603050405020304" pitchFamily="18" charset="0"/>
              </a:rPr>
              <a:t>Update of the </a:t>
            </a:r>
            <a:r>
              <a:rPr lang="en-GB" sz="1300" b="1" dirty="0">
                <a:solidFill>
                  <a:srgbClr val="0432FF"/>
                </a:solidFill>
                <a:latin typeface="Century Gothic" panose="020B0502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CO2 footprint methodology report</a:t>
            </a:r>
            <a:r>
              <a:rPr lang="en-GB" sz="1300" b="1" dirty="0">
                <a:solidFill>
                  <a:srgbClr val="0432FF"/>
                </a:solidFill>
                <a:latin typeface="Century Gothic" panose="020B0502020202020204" pitchFamily="34" charset="0"/>
                <a:ea typeface="Times New Roman" panose="02020603050405020304" pitchFamily="18" charset="0"/>
                <a:cs typeface="Times New Roman" panose="02020603050405020304" pitchFamily="18" charset="0"/>
              </a:rPr>
              <a:t> (Sept 2023)</a:t>
            </a:r>
            <a:r>
              <a:rPr lang="en-GB" sz="1300" b="1" dirty="0">
                <a:solidFill>
                  <a:srgbClr val="1C0840"/>
                </a:solidFill>
                <a:latin typeface="Century Gothic" panose="020B0502020202020204" pitchFamily="34" charset="0"/>
                <a:ea typeface="Times New Roman" panose="02020603050405020304" pitchFamily="18" charset="0"/>
                <a:cs typeface="Times New Roman" panose="02020603050405020304" pitchFamily="18" charset="0"/>
              </a:rPr>
              <a:t>:</a:t>
            </a:r>
            <a:r>
              <a:rPr lang="en-GB" sz="1300" dirty="0">
                <a:solidFill>
                  <a:srgbClr val="1C0840"/>
                </a:solidFill>
                <a:latin typeface="Century Gothic" panose="020B0502020202020204" pitchFamily="34" charset="0"/>
                <a:ea typeface="Times New Roman" panose="02020603050405020304" pitchFamily="18" charset="0"/>
                <a:cs typeface="Times New Roman" panose="02020603050405020304" pitchFamily="18" charset="0"/>
              </a:rPr>
              <a:t> avoided emissions, recycling (and reuse </a:t>
            </a:r>
            <a:r>
              <a:rPr lang="en-GB" sz="1300" dirty="0" err="1">
                <a:solidFill>
                  <a:srgbClr val="1C0840"/>
                </a:solidFill>
                <a:latin typeface="Century Gothic" panose="020B0502020202020204" pitchFamily="34" charset="0"/>
                <a:ea typeface="Times New Roman" panose="02020603050405020304" pitchFamily="18" charset="0"/>
                <a:cs typeface="Times New Roman" panose="02020603050405020304" pitchFamily="18" charset="0"/>
              </a:rPr>
              <a:t>tbd</a:t>
            </a:r>
            <a:r>
              <a:rPr lang="en-GB" sz="1300" dirty="0">
                <a:solidFill>
                  <a:srgbClr val="1C0840"/>
                </a:solidFill>
                <a:latin typeface="Century Gothic" panose="020B0502020202020204" pitchFamily="34" charset="0"/>
                <a:ea typeface="Times New Roman" panose="02020603050405020304" pitchFamily="18" charset="0"/>
                <a:cs typeface="Times New Roman" panose="02020603050405020304" pitchFamily="18" charset="0"/>
              </a:rPr>
              <a:t>), testing</a:t>
            </a:r>
          </a:p>
          <a:p>
            <a:pPr marL="285750" indent="-285750">
              <a:spcAft>
                <a:spcPts val="1200"/>
              </a:spcAft>
              <a:buFont typeface="Arial" panose="05000000000000000000" pitchFamily="2" charset="2"/>
              <a:buChar char="•"/>
            </a:pPr>
            <a:r>
              <a:rPr lang="en-GB" sz="1300" b="1" dirty="0">
                <a:latin typeface="Century Gothic"/>
              </a:rPr>
              <a:t>Cooperation between AIOTI with ITU-T SG5 and ETSI TC EE</a:t>
            </a:r>
            <a:r>
              <a:rPr lang="en-GB" sz="1300" dirty="0">
                <a:latin typeface="Century Gothic"/>
              </a:rPr>
              <a:t> </a:t>
            </a:r>
            <a:r>
              <a:rPr lang="en-GB" sz="1400" dirty="0">
                <a:latin typeface="Century Gothic"/>
                <a:cs typeface="Calibri"/>
              </a:rPr>
              <a:t>on aligning with  revisions that ITU-T SG5 and ETSI TC EE  are doing on </a:t>
            </a:r>
            <a:r>
              <a:rPr lang="en-GB" sz="1400" dirty="0">
                <a:latin typeface="Century Gothic"/>
                <a:ea typeface="SimSun"/>
                <a:cs typeface="Calibri"/>
              </a:rPr>
              <a:t>future updates of: </a:t>
            </a:r>
            <a:r>
              <a:rPr lang="en-GB" sz="1400" u="sng" dirty="0">
                <a:solidFill>
                  <a:srgbClr val="0432FF"/>
                </a:solidFill>
                <a:latin typeface="Century Gothic"/>
                <a:ea typeface="SimSun"/>
                <a:cs typeface="Calibri"/>
                <a:hlinkClick r:id="rId3">
                  <a:extLst>
                    <a:ext uri="{A12FA001-AC4F-418D-AE19-62706E023703}">
                      <ahyp:hlinkClr xmlns:ahyp="http://schemas.microsoft.com/office/drawing/2018/hyperlinkcolor" val="tx"/>
                    </a:ext>
                  </a:extLst>
                </a:hlinkClick>
              </a:rPr>
              <a:t>L.1480</a:t>
            </a:r>
            <a:r>
              <a:rPr lang="en-GB" sz="1400" dirty="0">
                <a:latin typeface="Century Gothic"/>
                <a:ea typeface="SimSun"/>
                <a:cs typeface="Calibri"/>
              </a:rPr>
              <a:t>: “Enabling the Net Zero transition: Assessing how the use of information and communication technology solutions impact greenhouse gas emissions of other sectors”</a:t>
            </a:r>
            <a:endParaRPr lang="en-GB" dirty="0">
              <a:latin typeface="Century Gothic"/>
            </a:endParaRPr>
          </a:p>
          <a:p>
            <a:pPr marL="285750" indent="-285750">
              <a:spcAft>
                <a:spcPts val="1200"/>
              </a:spcAft>
              <a:buFont typeface="Arial" panose="05000000000000000000" pitchFamily="2" charset="2"/>
              <a:buChar char="•"/>
            </a:pPr>
            <a:endParaRPr lang="en-GB" sz="1400" dirty="0">
              <a:latin typeface="Century Gothic"/>
              <a:ea typeface="SimSun"/>
              <a:cs typeface="Calibri"/>
            </a:endParaRPr>
          </a:p>
          <a:p>
            <a:pPr lvl="1" algn="ctr">
              <a:lnSpc>
                <a:spcPct val="107000"/>
              </a:lnSpc>
              <a:spcAft>
                <a:spcPts val="1200"/>
              </a:spcAft>
            </a:pPr>
            <a:r>
              <a:rPr lang="en-GB" sz="1300" b="1" dirty="0">
                <a:latin typeface="Century Gothic" panose="020B0502020202020204" pitchFamily="34" charset="0"/>
                <a:ea typeface="SimSun" panose="02010600030101010101" pitchFamily="2" charset="-122"/>
                <a:cs typeface="Times New Roman" panose="02020603050405020304" pitchFamily="18" charset="0"/>
              </a:rPr>
              <a:t>Possible input from AIOTI to revised ITU-T </a:t>
            </a:r>
            <a:r>
              <a:rPr lang="en-GB" sz="1300" b="1" u="sng" dirty="0">
                <a:solidFill>
                  <a:srgbClr val="0432FF"/>
                </a:solidFill>
                <a:latin typeface="Century Gothic" panose="020B050202020202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L.1480</a:t>
            </a:r>
            <a:r>
              <a:rPr lang="en-GB" sz="1300" b="1" dirty="0">
                <a:latin typeface="Century Gothic" panose="020B0502020202020204" pitchFamily="34" charset="0"/>
                <a:ea typeface="SimSun" panose="02010600030101010101" pitchFamily="2" charset="-122"/>
                <a:cs typeface="Times New Roman" panose="02020603050405020304" pitchFamily="18" charset="0"/>
              </a:rPr>
              <a:t>:</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41" y="3262088"/>
            <a:ext cx="5842289" cy="2450726"/>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7972" y="3262088"/>
            <a:ext cx="6254028" cy="1060575"/>
          </a:xfrm>
          <a:prstGeom prst="rect">
            <a:avLst/>
          </a:prstGeom>
        </p:spPr>
      </p:pic>
    </p:spTree>
    <p:extLst>
      <p:ext uri="{BB962C8B-B14F-4D97-AF65-F5344CB8AC3E}">
        <p14:creationId xmlns:p14="http://schemas.microsoft.com/office/powerpoint/2010/main" val="255496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592D-E6F4-B404-3023-924F30D88F34}"/>
              </a:ext>
            </a:extLst>
          </p:cNvPr>
          <p:cNvSpPr>
            <a:spLocks noGrp="1"/>
          </p:cNvSpPr>
          <p:nvPr>
            <p:ph type="ctrTitle"/>
          </p:nvPr>
        </p:nvSpPr>
        <p:spPr>
          <a:xfrm>
            <a:off x="928885" y="1705510"/>
            <a:ext cx="10515600" cy="2641900"/>
          </a:xfrm>
        </p:spPr>
        <p:txBody>
          <a:bodyPr>
            <a:normAutofit/>
          </a:bodyPr>
          <a:lstStyle/>
          <a:p>
            <a:pPr>
              <a:lnSpc>
                <a:spcPct val="100000"/>
              </a:lnSpc>
            </a:pPr>
            <a:r>
              <a:rPr lang="en-GB" dirty="0"/>
              <a:t>Presentation of the Report and Recommendations</a:t>
            </a:r>
          </a:p>
        </p:txBody>
      </p:sp>
      <p:sp>
        <p:nvSpPr>
          <p:cNvPr id="3" name="Subtitle 2">
            <a:extLst>
              <a:ext uri="{FF2B5EF4-FFF2-40B4-BE49-F238E27FC236}">
                <a16:creationId xmlns:a16="http://schemas.microsoft.com/office/drawing/2014/main" id="{06BC86D9-436D-B8F8-598F-A2341FC02CA7}"/>
              </a:ext>
            </a:extLst>
          </p:cNvPr>
          <p:cNvSpPr>
            <a:spLocks noGrp="1"/>
          </p:cNvSpPr>
          <p:nvPr>
            <p:ph type="subTitle" idx="1"/>
          </p:nvPr>
        </p:nvSpPr>
        <p:spPr>
          <a:xfrm>
            <a:off x="838200" y="4366054"/>
            <a:ext cx="10515600" cy="918410"/>
          </a:xfrm>
        </p:spPr>
        <p:txBody>
          <a:bodyPr>
            <a:noAutofit/>
          </a:bodyPr>
          <a:lstStyle/>
          <a:p>
            <a:pPr>
              <a:lnSpc>
                <a:spcPct val="100000"/>
              </a:lnSpc>
              <a:spcBef>
                <a:spcPts val="0"/>
              </a:spcBef>
              <a:spcAft>
                <a:spcPts val="1200"/>
              </a:spcAft>
            </a:pPr>
            <a:r>
              <a:rPr lang="en-GB" sz="2000" dirty="0">
                <a:effectLst/>
                <a:ea typeface="Verdana" panose="020B0604030504040204" pitchFamily="34" charset="0"/>
                <a:cs typeface="Verdana" panose="020B0604030504040204" pitchFamily="34" charset="0"/>
              </a:rPr>
              <a:t>Georgios Karagiannis, WG Chair (Huawei)</a:t>
            </a:r>
            <a:endParaRPr lang="en-US" sz="2000" dirty="0"/>
          </a:p>
        </p:txBody>
      </p:sp>
    </p:spTree>
    <p:extLst>
      <p:ext uri="{BB962C8B-B14F-4D97-AF65-F5344CB8AC3E}">
        <p14:creationId xmlns:p14="http://schemas.microsoft.com/office/powerpoint/2010/main" val="185204111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6C575F4-F3CE-DA47-9C17-FF67AD4ABE57}" vid="{F70F7DCD-5A2B-074D-96B8-F1F726098419}"/>
    </a:ext>
  </a:extLst>
</a:theme>
</file>

<file path=ppt/theme/theme2.xml><?xml version="1.0" encoding="utf-8"?>
<a:theme xmlns:a="http://schemas.openxmlformats.org/drawingml/2006/main" name="2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6C575F4-F3CE-DA47-9C17-FF67AD4ABE57}" vid="{F70F7DCD-5A2B-074D-96B8-F1F7260984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{8EBE0852-21D7-AB41-BEAD-A8D6F44187DD}tf10001076</Template>
  <TotalTime>0</TotalTime>
  <Words>2530</Words>
  <Application>Microsoft Office PowerPoint</Application>
  <PresentationFormat>Widescreen</PresentationFormat>
  <Paragraphs>319</Paragraphs>
  <Slides>60</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60</vt:i4>
      </vt:variant>
    </vt:vector>
  </HeadingPairs>
  <TitlesOfParts>
    <vt:vector size="73" baseType="lpstr">
      <vt:lpstr>等线</vt:lpstr>
      <vt:lpstr>SimHei</vt:lpstr>
      <vt:lpstr>Arial</vt:lpstr>
      <vt:lpstr>Avenir Heavy</vt:lpstr>
      <vt:lpstr>Calibri</vt:lpstr>
      <vt:lpstr>Century Gothic</vt:lpstr>
      <vt:lpstr>Courier New</vt:lpstr>
      <vt:lpstr>Frutiger LT Com 45 Light</vt:lpstr>
      <vt:lpstr>Poppins Medium</vt:lpstr>
      <vt:lpstr>Verdana</vt:lpstr>
      <vt:lpstr>Wingdings</vt:lpstr>
      <vt:lpstr>Office Theme</vt:lpstr>
      <vt:lpstr>2_Office Theme</vt:lpstr>
      <vt:lpstr>Presentation of the Report on IoT and Edge Computing Carbon Footprint Measurement Methodology R2</vt:lpstr>
      <vt:lpstr>Opening and Welcome</vt:lpstr>
      <vt:lpstr>Agenda</vt:lpstr>
      <vt:lpstr>Agenda</vt:lpstr>
      <vt:lpstr>About AIOTI WG ICT for CO2 Reduction Measurement Methodologies (ICM)</vt:lpstr>
      <vt:lpstr>PowerPoint Presentation</vt:lpstr>
      <vt:lpstr>PowerPoint Presentation</vt:lpstr>
      <vt:lpstr>WG ICM Priorities: 2024 Work Plan</vt:lpstr>
      <vt:lpstr>Presentation of the Report and Recommendations</vt:lpstr>
      <vt:lpstr>Table of Content: Key Updates</vt:lpstr>
      <vt:lpstr>PowerPoint Presentation</vt:lpstr>
      <vt:lpstr>Concepts (Section 6.4.1): Life Cycle Assessment (LCA) Carbon Footprint measurement method – Scope 3</vt:lpstr>
      <vt:lpstr>Section 6.4.3.1: AIOTI input on total avoided carbon emissions in vertical sectors, when applying ICT for non recycled products</vt:lpstr>
      <vt:lpstr>Section 6.4.3.2: AIOTI input on total avoided carbon emissions in vertical sectors, when applying ICT for recycled (with closed loop recycling) products</vt:lpstr>
      <vt:lpstr>Recommendations and Conclusions</vt:lpstr>
      <vt:lpstr>Next Steps</vt:lpstr>
      <vt:lpstr>Presentation of the use case</vt:lpstr>
      <vt:lpstr>Overview</vt:lpstr>
      <vt:lpstr>Overview of the case study</vt:lpstr>
      <vt:lpstr>Relation with the CO2 Methodology Report</vt:lpstr>
      <vt:lpstr>Relation to ITU-T L.1480</vt:lpstr>
      <vt:lpstr>Use case wind energy plants</vt:lpstr>
      <vt:lpstr>Case study: wind energy plants in Europe</vt:lpstr>
      <vt:lpstr>Case study: wind energy plants in Europe</vt:lpstr>
      <vt:lpstr>ICT Enabling System: Smart Monitoring System</vt:lpstr>
      <vt:lpstr>ICT Enabling System: Smart Monitoring System</vt:lpstr>
      <vt:lpstr>Smart screw monitoring Q-Bo®</vt:lpstr>
      <vt:lpstr>Calculation of the CO2eq footprint of the Smart Monitoring System</vt:lpstr>
      <vt:lpstr>Calculation of the CO2eq footprint of the Smart Monitoring System</vt:lpstr>
      <vt:lpstr>Calculation of the CO2eq footprint of the Smart Monitoring System</vt:lpstr>
      <vt:lpstr>Calculation of the CO2eq footprint of the Smart Monitoring System</vt:lpstr>
      <vt:lpstr>Calculation of the CO2eq footprint of the Smart Monitoring System</vt:lpstr>
      <vt:lpstr>Analysis of the potential avoided CO2eq emissions</vt:lpstr>
      <vt:lpstr>Interpretation and next steps</vt:lpstr>
      <vt:lpstr>Thank you</vt:lpstr>
      <vt:lpstr>Presentation of the use case</vt:lpstr>
      <vt:lpstr>Outline</vt:lpstr>
      <vt:lpstr>Background</vt:lpstr>
      <vt:lpstr>Partners</vt:lpstr>
      <vt:lpstr>Why we need sensors</vt:lpstr>
      <vt:lpstr>Development History of Ice Sensors</vt:lpstr>
      <vt:lpstr>Campus Installation</vt:lpstr>
      <vt:lpstr>Campus Installation</vt:lpstr>
      <vt:lpstr>Campus Installation</vt:lpstr>
      <vt:lpstr>Snow Lab Test</vt:lpstr>
      <vt:lpstr>Field Test</vt:lpstr>
      <vt:lpstr>Field Test</vt:lpstr>
      <vt:lpstr>Field Test</vt:lpstr>
      <vt:lpstr>Life cycle assessment of sensors</vt:lpstr>
      <vt:lpstr>Steps</vt:lpstr>
      <vt:lpstr>Framework</vt:lpstr>
      <vt:lpstr>Life cycle stage (EN 15804:2012 and EN 15978:2011, NS 3720:2018)</vt:lpstr>
      <vt:lpstr>Method and data</vt:lpstr>
      <vt:lpstr>Assumption</vt:lpstr>
      <vt:lpstr>Preliminary results without considering circularity and benifit</vt:lpstr>
      <vt:lpstr>Next Step</vt:lpstr>
      <vt:lpstr>Thank you</vt:lpstr>
      <vt:lpstr>Questions from the Audience </vt:lpstr>
      <vt:lpstr>Wrap up and end of the Webinar</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dc:title>
  <dc:creator>Microsoft Office User</dc:creator>
  <cp:lastModifiedBy>Valentina Peniche</cp:lastModifiedBy>
  <cp:revision>734</cp:revision>
  <dcterms:created xsi:type="dcterms:W3CDTF">2018-05-16T10:03:22Z</dcterms:created>
  <dcterms:modified xsi:type="dcterms:W3CDTF">2024-02-08T05:39:33Z</dcterms:modified>
</cp:coreProperties>
</file>