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2" r:id="rId1"/>
  </p:sldMasterIdLst>
  <p:notesMasterIdLst>
    <p:notesMasterId r:id="rId39"/>
  </p:notesMasterIdLst>
  <p:sldIdLst>
    <p:sldId id="9447" r:id="rId2"/>
    <p:sldId id="9448" r:id="rId3"/>
    <p:sldId id="282" r:id="rId4"/>
    <p:sldId id="275" r:id="rId5"/>
    <p:sldId id="9475" r:id="rId6"/>
    <p:sldId id="511" r:id="rId7"/>
    <p:sldId id="569" r:id="rId8"/>
    <p:sldId id="9449" r:id="rId9"/>
    <p:sldId id="9520" r:id="rId10"/>
    <p:sldId id="9521" r:id="rId11"/>
    <p:sldId id="9522" r:id="rId12"/>
    <p:sldId id="9523" r:id="rId13"/>
    <p:sldId id="9524" r:id="rId14"/>
    <p:sldId id="9496" r:id="rId15"/>
    <p:sldId id="1639" r:id="rId16"/>
    <p:sldId id="410" r:id="rId17"/>
    <p:sldId id="1670" r:id="rId18"/>
    <p:sldId id="295" r:id="rId19"/>
    <p:sldId id="1651" r:id="rId20"/>
    <p:sldId id="264" r:id="rId21"/>
    <p:sldId id="9498" r:id="rId22"/>
    <p:sldId id="9499" r:id="rId23"/>
    <p:sldId id="9500" r:id="rId24"/>
    <p:sldId id="9501" r:id="rId25"/>
    <p:sldId id="9502" r:id="rId26"/>
    <p:sldId id="9503" r:id="rId27"/>
    <p:sldId id="9504" r:id="rId28"/>
    <p:sldId id="9505" r:id="rId29"/>
    <p:sldId id="9506" r:id="rId30"/>
    <p:sldId id="9515" r:id="rId31"/>
    <p:sldId id="9516" r:id="rId32"/>
    <p:sldId id="9528" r:id="rId33"/>
    <p:sldId id="9527" r:id="rId34"/>
    <p:sldId id="9526" r:id="rId35"/>
    <p:sldId id="9455" r:id="rId36"/>
    <p:sldId id="339" r:id="rId37"/>
    <p:sldId id="27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1C0840"/>
    <a:srgbClr val="11284B"/>
    <a:srgbClr val="4CC1A8"/>
    <a:srgbClr val="3871C0"/>
    <a:srgbClr val="4B99A7"/>
    <a:srgbClr val="BDD0DA"/>
    <a:srgbClr val="6392AA"/>
    <a:srgbClr val="4164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FDDAC0-3763-402F-8E31-92EEC1F22FC3}" v="85" dt="2024-03-19T10:58:52.853"/>
    <p1510:client id="{33EDEA35-4063-4059-A41B-CBDADC3A0CDF}" v="156" dt="2024-03-19T08:58:04.149"/>
    <p1510:client id="{4A91D896-1518-4489-95BD-25FE3A2C8494}" v="203" dt="2024-03-19T10:04:42.894"/>
    <p1510:client id="{8F1FF307-57DB-4047-8143-55F46D7C7ECB}" v="42" dt="2024-03-18T16:32:58.711"/>
    <p1510:client id="{DA8F5775-8463-462B-8BB9-49DA678572A7}" v="67" dt="2024-03-18T00:03:56.1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autoAdjust="0"/>
    <p:restoredTop sz="97020" autoAdjust="0"/>
  </p:normalViewPr>
  <p:slideViewPr>
    <p:cSldViewPr snapToGrid="0" snapToObjects="1">
      <p:cViewPr varScale="1">
        <p:scale>
          <a:sx n="142" d="100"/>
          <a:sy n="142" d="100"/>
        </p:scale>
        <p:origin x="1784" y="176"/>
      </p:cViewPr>
      <p:guideLst/>
    </p:cSldViewPr>
  </p:slideViewPr>
  <p:outlineViewPr>
    <p:cViewPr>
      <p:scale>
        <a:sx n="33" d="100"/>
        <a:sy n="33" d="100"/>
      </p:scale>
      <p:origin x="0" y="-4618"/>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bjørn Hovstø" clId="Web-{7E0EE689-2C80-49FE-81AD-D01E5D1AA613}"/>
    <pc:docChg chg="addSld">
      <pc:chgData name="Asbjørn Hovstø" userId="" providerId="" clId="Web-{7E0EE689-2C80-49FE-81AD-D01E5D1AA613}" dt="2024-02-05T21:26:24.122" v="5"/>
      <pc:docMkLst>
        <pc:docMk/>
      </pc:docMkLst>
      <pc:sldChg chg="add">
        <pc:chgData name="Asbjørn Hovstø" userId="" providerId="" clId="Web-{7E0EE689-2C80-49FE-81AD-D01E5D1AA613}" dt="2024-02-05T21:26:24.122" v="5"/>
        <pc:sldMkLst>
          <pc:docMk/>
          <pc:sldMk cId="2061113922" sldId="264"/>
        </pc:sldMkLst>
      </pc:sldChg>
      <pc:sldChg chg="add">
        <pc:chgData name="Asbjørn Hovstø" userId="" providerId="" clId="Web-{7E0EE689-2C80-49FE-81AD-D01E5D1AA613}" dt="2024-02-05T21:25:01.822" v="3"/>
        <pc:sldMkLst>
          <pc:docMk/>
          <pc:sldMk cId="3080087514" sldId="295"/>
        </pc:sldMkLst>
      </pc:sldChg>
      <pc:sldChg chg="add">
        <pc:chgData name="Asbjørn Hovstø" userId="" providerId="" clId="Web-{7E0EE689-2C80-49FE-81AD-D01E5D1AA613}" dt="2024-02-05T21:24:19.399" v="1"/>
        <pc:sldMkLst>
          <pc:docMk/>
          <pc:sldMk cId="3721583419" sldId="410"/>
        </pc:sldMkLst>
      </pc:sldChg>
      <pc:sldChg chg="add">
        <pc:chgData name="Asbjørn Hovstø" userId="" providerId="" clId="Web-{7E0EE689-2C80-49FE-81AD-D01E5D1AA613}" dt="2024-02-05T21:23:54.601" v="0"/>
        <pc:sldMkLst>
          <pc:docMk/>
          <pc:sldMk cId="1417682889" sldId="1639"/>
        </pc:sldMkLst>
      </pc:sldChg>
      <pc:sldChg chg="add">
        <pc:chgData name="Asbjørn Hovstø" userId="" providerId="" clId="Web-{7E0EE689-2C80-49FE-81AD-D01E5D1AA613}" dt="2024-02-05T21:25:21.917" v="4"/>
        <pc:sldMkLst>
          <pc:docMk/>
          <pc:sldMk cId="27190407" sldId="1651"/>
        </pc:sldMkLst>
      </pc:sldChg>
      <pc:sldChg chg="add">
        <pc:chgData name="Asbjørn Hovstø" userId="" providerId="" clId="Web-{7E0EE689-2C80-49FE-81AD-D01E5D1AA613}" dt="2024-02-05T21:24:42.978" v="2"/>
        <pc:sldMkLst>
          <pc:docMk/>
          <pc:sldMk cId="1532558574" sldId="1670"/>
        </pc:sldMkLst>
      </pc:sldChg>
      <pc:sldMasterChg chg="addSldLayout">
        <pc:chgData name="Asbjørn Hovstø" userId="" providerId="" clId="Web-{7E0EE689-2C80-49FE-81AD-D01E5D1AA613}" dt="2024-02-05T21:23:54.601" v="0"/>
        <pc:sldMasterMkLst>
          <pc:docMk/>
          <pc:sldMasterMk cId="2451259773" sldId="2147483752"/>
        </pc:sldMasterMkLst>
        <pc:sldLayoutChg chg="add">
          <pc:chgData name="Asbjørn Hovstø" userId="" providerId="" clId="Web-{7E0EE689-2C80-49FE-81AD-D01E5D1AA613}" dt="2024-02-05T21:23:54.601" v="0"/>
          <pc:sldLayoutMkLst>
            <pc:docMk/>
            <pc:sldMasterMk cId="2451259773" sldId="2147483752"/>
            <pc:sldLayoutMk cId="2412077222" sldId="2147483773"/>
          </pc:sldLayoutMkLst>
        </pc:sldLayoutChg>
      </pc:sldMasterChg>
    </pc:docChg>
  </pc:docChgLst>
  <pc:docChgLst>
    <pc:chgData name="Ana Pereira" clId="Web-{8F1FF307-57DB-4047-8143-55F46D7C7ECB}"/>
    <pc:docChg chg="modSld">
      <pc:chgData name="Ana Pereira" userId="" providerId="" clId="Web-{8F1FF307-57DB-4047-8143-55F46D7C7ECB}" dt="2024-03-18T16:32:56.305" v="42" actId="20577"/>
      <pc:docMkLst>
        <pc:docMk/>
      </pc:docMkLst>
      <pc:sldChg chg="modSp">
        <pc:chgData name="Ana Pereira" userId="" providerId="" clId="Web-{8F1FF307-57DB-4047-8143-55F46D7C7ECB}" dt="2024-03-18T16:30:21.701" v="5" actId="20577"/>
        <pc:sldMkLst>
          <pc:docMk/>
          <pc:sldMk cId="1643227189" sldId="9498"/>
        </pc:sldMkLst>
        <pc:spChg chg="mod">
          <ac:chgData name="Ana Pereira" userId="" providerId="" clId="Web-{8F1FF307-57DB-4047-8143-55F46D7C7ECB}" dt="2024-03-18T16:30:21.701" v="5" actId="20577"/>
          <ac:spMkLst>
            <pc:docMk/>
            <pc:sldMk cId="1643227189" sldId="9498"/>
            <ac:spMk id="6" creationId="{9CF7CA9A-8BEE-FC16-FB8F-6F2276EAE461}"/>
          </ac:spMkLst>
        </pc:spChg>
      </pc:sldChg>
      <pc:sldChg chg="modSp">
        <pc:chgData name="Ana Pereira" userId="" providerId="" clId="Web-{8F1FF307-57DB-4047-8143-55F46D7C7ECB}" dt="2024-03-18T16:31:06.407" v="26" actId="20577"/>
        <pc:sldMkLst>
          <pc:docMk/>
          <pc:sldMk cId="3391568739" sldId="9499"/>
        </pc:sldMkLst>
        <pc:spChg chg="mod">
          <ac:chgData name="Ana Pereira" userId="" providerId="" clId="Web-{8F1FF307-57DB-4047-8143-55F46D7C7ECB}" dt="2024-03-18T16:31:06.407" v="26" actId="20577"/>
          <ac:spMkLst>
            <pc:docMk/>
            <pc:sldMk cId="3391568739" sldId="9499"/>
            <ac:spMk id="6" creationId="{27F24F39-5D61-08A9-0C89-E288D4FA67DE}"/>
          </ac:spMkLst>
        </pc:spChg>
      </pc:sldChg>
      <pc:sldChg chg="modSp">
        <pc:chgData name="Ana Pereira" userId="" providerId="" clId="Web-{8F1FF307-57DB-4047-8143-55F46D7C7ECB}" dt="2024-03-18T16:31:51.566" v="34" actId="20577"/>
        <pc:sldMkLst>
          <pc:docMk/>
          <pc:sldMk cId="2056065531" sldId="9500"/>
        </pc:sldMkLst>
        <pc:spChg chg="mod">
          <ac:chgData name="Ana Pereira" userId="" providerId="" clId="Web-{8F1FF307-57DB-4047-8143-55F46D7C7ECB}" dt="2024-03-18T16:31:51.566" v="34" actId="20577"/>
          <ac:spMkLst>
            <pc:docMk/>
            <pc:sldMk cId="2056065531" sldId="9500"/>
            <ac:spMk id="6" creationId="{3A369C10-53AE-64E9-081B-E0D362AFD0AF}"/>
          </ac:spMkLst>
        </pc:spChg>
      </pc:sldChg>
      <pc:sldChg chg="modSp">
        <pc:chgData name="Ana Pereira" userId="" providerId="" clId="Web-{8F1FF307-57DB-4047-8143-55F46D7C7ECB}" dt="2024-03-18T16:32:25.912" v="36" actId="20577"/>
        <pc:sldMkLst>
          <pc:docMk/>
          <pc:sldMk cId="732500363" sldId="9501"/>
        </pc:sldMkLst>
        <pc:spChg chg="mod">
          <ac:chgData name="Ana Pereira" userId="" providerId="" clId="Web-{8F1FF307-57DB-4047-8143-55F46D7C7ECB}" dt="2024-03-18T16:32:25.912" v="36" actId="20577"/>
          <ac:spMkLst>
            <pc:docMk/>
            <pc:sldMk cId="732500363" sldId="9501"/>
            <ac:spMk id="6" creationId="{37355091-BCD0-ED80-B548-A28C941A434A}"/>
          </ac:spMkLst>
        </pc:spChg>
      </pc:sldChg>
      <pc:sldChg chg="modSp">
        <pc:chgData name="Ana Pereira" userId="" providerId="" clId="Web-{8F1FF307-57DB-4047-8143-55F46D7C7ECB}" dt="2024-03-18T16:32:44.726" v="40" actId="20577"/>
        <pc:sldMkLst>
          <pc:docMk/>
          <pc:sldMk cId="3844396147" sldId="9502"/>
        </pc:sldMkLst>
        <pc:spChg chg="mod">
          <ac:chgData name="Ana Pereira" userId="" providerId="" clId="Web-{8F1FF307-57DB-4047-8143-55F46D7C7ECB}" dt="2024-03-18T16:32:38.132" v="38" actId="20577"/>
          <ac:spMkLst>
            <pc:docMk/>
            <pc:sldMk cId="3844396147" sldId="9502"/>
            <ac:spMk id="6" creationId="{86463054-C0DA-A2E9-6694-945BEC3BB95E}"/>
          </ac:spMkLst>
        </pc:spChg>
        <pc:spChg chg="mod">
          <ac:chgData name="Ana Pereira" userId="" providerId="" clId="Web-{8F1FF307-57DB-4047-8143-55F46D7C7ECB}" dt="2024-03-18T16:32:44.726" v="40" actId="20577"/>
          <ac:spMkLst>
            <pc:docMk/>
            <pc:sldMk cId="3844396147" sldId="9502"/>
            <ac:spMk id="12" creationId="{DC23E1D4-7730-149D-D524-47A18A1A4625}"/>
          </ac:spMkLst>
        </pc:spChg>
      </pc:sldChg>
      <pc:sldChg chg="modSp">
        <pc:chgData name="Ana Pereira" userId="" providerId="" clId="Web-{8F1FF307-57DB-4047-8143-55F46D7C7ECB}" dt="2024-03-18T16:32:56.305" v="42" actId="20577"/>
        <pc:sldMkLst>
          <pc:docMk/>
          <pc:sldMk cId="2319952337" sldId="9503"/>
        </pc:sldMkLst>
        <pc:spChg chg="mod">
          <ac:chgData name="Ana Pereira" userId="" providerId="" clId="Web-{8F1FF307-57DB-4047-8143-55F46D7C7ECB}" dt="2024-03-18T16:32:56.305" v="42" actId="20577"/>
          <ac:spMkLst>
            <pc:docMk/>
            <pc:sldMk cId="2319952337" sldId="9503"/>
            <ac:spMk id="6" creationId="{68DE8D28-D750-0DF5-0BFA-055117D25588}"/>
          </ac:spMkLst>
        </pc:spChg>
      </pc:sldChg>
    </pc:docChg>
  </pc:docChgLst>
  <pc:docChgLst>
    <pc:chgData name="Georgios Karagiannis" clId="Web-{9A60F251-97BD-4530-9694-7279E3B9A2E2}"/>
    <pc:docChg chg="modSld">
      <pc:chgData name="Georgios Karagiannis" userId="" providerId="" clId="Web-{9A60F251-97BD-4530-9694-7279E3B9A2E2}" dt="2023-11-16T12:08:26.743" v="6" actId="20577"/>
      <pc:docMkLst>
        <pc:docMk/>
      </pc:docMkLst>
      <pc:sldChg chg="modSp">
        <pc:chgData name="Georgios Karagiannis" userId="" providerId="" clId="Web-{9A60F251-97BD-4530-9694-7279E3B9A2E2}" dt="2023-11-16T12:08:26.743" v="6" actId="20577"/>
        <pc:sldMkLst>
          <pc:docMk/>
          <pc:sldMk cId="277865913" sldId="9447"/>
        </pc:sldMkLst>
        <pc:spChg chg="mod">
          <ac:chgData name="Georgios Karagiannis" userId="" providerId="" clId="Web-{9A60F251-97BD-4530-9694-7279E3B9A2E2}" dt="2023-11-16T12:08:26.743" v="6" actId="20577"/>
          <ac:spMkLst>
            <pc:docMk/>
            <pc:sldMk cId="277865913" sldId="9447"/>
            <ac:spMk id="7" creationId="{24A077EB-896D-4534-060B-0F1FF4177977}"/>
          </ac:spMkLst>
        </pc:spChg>
      </pc:sldChg>
    </pc:docChg>
  </pc:docChgLst>
  <pc:docChgLst>
    <pc:chgData name="Ana Pereira" clId="Web-{0FCC9D52-F70A-4E86-A068-B2EC9A7D51EA}"/>
    <pc:docChg chg="modSld">
      <pc:chgData name="Ana Pereira" userId="" providerId="" clId="Web-{0FCC9D52-F70A-4E86-A068-B2EC9A7D51EA}" dt="2024-02-19T12:36:13.969" v="244" actId="20577"/>
      <pc:docMkLst>
        <pc:docMk/>
      </pc:docMkLst>
      <pc:sldChg chg="modSp">
        <pc:chgData name="Ana Pereira" userId="" providerId="" clId="Web-{0FCC9D52-F70A-4E86-A068-B2EC9A7D51EA}" dt="2024-02-19T12:09:26.888" v="1" actId="20577"/>
        <pc:sldMkLst>
          <pc:docMk/>
          <pc:sldMk cId="411029009" sldId="9496"/>
        </pc:sldMkLst>
        <pc:spChg chg="mod">
          <ac:chgData name="Ana Pereira" userId="" providerId="" clId="Web-{0FCC9D52-F70A-4E86-A068-B2EC9A7D51EA}" dt="2024-02-19T12:09:26.888" v="1" actId="20577"/>
          <ac:spMkLst>
            <pc:docMk/>
            <pc:sldMk cId="411029009" sldId="9496"/>
            <ac:spMk id="3" creationId="{78F8BC08-886A-3977-7DB2-91C78F6716FA}"/>
          </ac:spMkLst>
        </pc:spChg>
      </pc:sldChg>
      <pc:sldChg chg="modSp">
        <pc:chgData name="Ana Pereira" userId="" providerId="" clId="Web-{0FCC9D52-F70A-4E86-A068-B2EC9A7D51EA}" dt="2024-02-19T12:36:13.969" v="244" actId="20577"/>
        <pc:sldMkLst>
          <pc:docMk/>
          <pc:sldMk cId="1643227189" sldId="9498"/>
        </pc:sldMkLst>
        <pc:spChg chg="mod">
          <ac:chgData name="Ana Pereira" userId="" providerId="" clId="Web-{0FCC9D52-F70A-4E86-A068-B2EC9A7D51EA}" dt="2024-02-19T12:35:17.922" v="236" actId="20577"/>
          <ac:spMkLst>
            <pc:docMk/>
            <pc:sldMk cId="1643227189" sldId="9498"/>
            <ac:spMk id="2" creationId="{009C09FA-B0FA-15FE-9DB4-E9FE7E2055FE}"/>
          </ac:spMkLst>
        </pc:spChg>
        <pc:spChg chg="mod">
          <ac:chgData name="Ana Pereira" userId="" providerId="" clId="Web-{0FCC9D52-F70A-4E86-A068-B2EC9A7D51EA}" dt="2024-02-19T12:36:13.969" v="244" actId="20577"/>
          <ac:spMkLst>
            <pc:docMk/>
            <pc:sldMk cId="1643227189" sldId="9498"/>
            <ac:spMk id="6" creationId="{9CF7CA9A-8BEE-FC16-FB8F-6F2276EAE461}"/>
          </ac:spMkLst>
        </pc:spChg>
      </pc:sldChg>
      <pc:sldChg chg="modSp">
        <pc:chgData name="Ana Pereira" userId="" providerId="" clId="Web-{0FCC9D52-F70A-4E86-A068-B2EC9A7D51EA}" dt="2024-02-19T12:35:56.156" v="241" actId="20577"/>
        <pc:sldMkLst>
          <pc:docMk/>
          <pc:sldMk cId="3391568739" sldId="9499"/>
        </pc:sldMkLst>
        <pc:spChg chg="mod">
          <ac:chgData name="Ana Pereira" userId="" providerId="" clId="Web-{0FCC9D52-F70A-4E86-A068-B2EC9A7D51EA}" dt="2024-02-19T12:34:15.140" v="218" actId="20577"/>
          <ac:spMkLst>
            <pc:docMk/>
            <pc:sldMk cId="3391568739" sldId="9499"/>
            <ac:spMk id="2" creationId="{E65A4A84-58DB-5632-878E-0440EAD7D0FE}"/>
          </ac:spMkLst>
        </pc:spChg>
        <pc:spChg chg="mod">
          <ac:chgData name="Ana Pereira" userId="" providerId="" clId="Web-{0FCC9D52-F70A-4E86-A068-B2EC9A7D51EA}" dt="2024-02-19T12:35:56.156" v="241" actId="20577"/>
          <ac:spMkLst>
            <pc:docMk/>
            <pc:sldMk cId="3391568739" sldId="9499"/>
            <ac:spMk id="6" creationId="{27F24F39-5D61-08A9-0C89-E288D4FA67DE}"/>
          </ac:spMkLst>
        </pc:spChg>
      </pc:sldChg>
      <pc:sldChg chg="modSp">
        <pc:chgData name="Ana Pereira" userId="" providerId="" clId="Web-{0FCC9D52-F70A-4E86-A068-B2EC9A7D51EA}" dt="2024-02-19T12:32:38.795" v="205" actId="20577"/>
        <pc:sldMkLst>
          <pc:docMk/>
          <pc:sldMk cId="2056065531" sldId="9500"/>
        </pc:sldMkLst>
        <pc:spChg chg="mod">
          <ac:chgData name="Ana Pereira" userId="" providerId="" clId="Web-{0FCC9D52-F70A-4E86-A068-B2EC9A7D51EA}" dt="2024-02-19T12:31:15.059" v="187" actId="20577"/>
          <ac:spMkLst>
            <pc:docMk/>
            <pc:sldMk cId="2056065531" sldId="9500"/>
            <ac:spMk id="2" creationId="{906DC4FE-FD3D-4BF0-AACE-8590181F8112}"/>
          </ac:spMkLst>
        </pc:spChg>
        <pc:spChg chg="mod">
          <ac:chgData name="Ana Pereira" userId="" providerId="" clId="Web-{0FCC9D52-F70A-4E86-A068-B2EC9A7D51EA}" dt="2024-02-19T12:32:38.795" v="205" actId="20577"/>
          <ac:spMkLst>
            <pc:docMk/>
            <pc:sldMk cId="2056065531" sldId="9500"/>
            <ac:spMk id="6" creationId="{3A369C10-53AE-64E9-081B-E0D362AFD0AF}"/>
          </ac:spMkLst>
        </pc:spChg>
      </pc:sldChg>
      <pc:sldChg chg="addSp modSp">
        <pc:chgData name="Ana Pereira" userId="" providerId="" clId="Web-{0FCC9D52-F70A-4E86-A068-B2EC9A7D51EA}" dt="2024-02-19T12:24:53.399" v="147" actId="1076"/>
        <pc:sldMkLst>
          <pc:docMk/>
          <pc:sldMk cId="732500363" sldId="9501"/>
        </pc:sldMkLst>
        <pc:spChg chg="mod">
          <ac:chgData name="Ana Pereira" userId="" providerId="" clId="Web-{0FCC9D52-F70A-4E86-A068-B2EC9A7D51EA}" dt="2024-02-19T12:24:10.070" v="137" actId="20577"/>
          <ac:spMkLst>
            <pc:docMk/>
            <pc:sldMk cId="732500363" sldId="9501"/>
            <ac:spMk id="2" creationId="{03BED640-74D5-A206-AB8D-0C9A1A31182F}"/>
          </ac:spMkLst>
        </pc:spChg>
        <pc:spChg chg="mod">
          <ac:chgData name="Ana Pereira" userId="" providerId="" clId="Web-{0FCC9D52-F70A-4E86-A068-B2EC9A7D51EA}" dt="2024-02-19T12:24:53.399" v="147" actId="1076"/>
          <ac:spMkLst>
            <pc:docMk/>
            <pc:sldMk cId="732500363" sldId="9501"/>
            <ac:spMk id="6" creationId="{37355091-BCD0-ED80-B548-A28C941A434A}"/>
          </ac:spMkLst>
        </pc:spChg>
        <pc:picChg chg="add mod">
          <ac:chgData name="Ana Pereira" userId="" providerId="" clId="Web-{0FCC9D52-F70A-4E86-A068-B2EC9A7D51EA}" dt="2024-02-19T12:24:28.430" v="142" actId="1076"/>
          <ac:picMkLst>
            <pc:docMk/>
            <pc:sldMk cId="732500363" sldId="9501"/>
            <ac:picMk id="3" creationId="{8AC29422-F579-F67F-7764-7750A99E3CE6}"/>
          </ac:picMkLst>
        </pc:picChg>
      </pc:sldChg>
      <pc:sldChg chg="addSp delSp modSp">
        <pc:chgData name="Ana Pereira" userId="" providerId="" clId="Web-{0FCC9D52-F70A-4E86-A068-B2EC9A7D51EA}" dt="2024-02-19T12:24:07.601" v="136" actId="20577"/>
        <pc:sldMkLst>
          <pc:docMk/>
          <pc:sldMk cId="3844396147" sldId="9502"/>
        </pc:sldMkLst>
        <pc:spChg chg="mod">
          <ac:chgData name="Ana Pereira" userId="" providerId="" clId="Web-{0FCC9D52-F70A-4E86-A068-B2EC9A7D51EA}" dt="2024-02-19T12:24:07.601" v="136" actId="20577"/>
          <ac:spMkLst>
            <pc:docMk/>
            <pc:sldMk cId="3844396147" sldId="9502"/>
            <ac:spMk id="2" creationId="{2F8BFE54-9813-25E5-54B1-A8BEDECD648A}"/>
          </ac:spMkLst>
        </pc:spChg>
        <pc:spChg chg="mod">
          <ac:chgData name="Ana Pereira" userId="" providerId="" clId="Web-{0FCC9D52-F70A-4E86-A068-B2EC9A7D51EA}" dt="2024-02-19T12:23:25.460" v="131" actId="20577"/>
          <ac:spMkLst>
            <pc:docMk/>
            <pc:sldMk cId="3844396147" sldId="9502"/>
            <ac:spMk id="6" creationId="{86463054-C0DA-A2E9-6694-945BEC3BB95E}"/>
          </ac:spMkLst>
        </pc:spChg>
        <pc:spChg chg="add del mod">
          <ac:chgData name="Ana Pereira" userId="" providerId="" clId="Web-{0FCC9D52-F70A-4E86-A068-B2EC9A7D51EA}" dt="2024-02-19T12:17:31.050" v="108"/>
          <ac:spMkLst>
            <pc:docMk/>
            <pc:sldMk cId="3844396147" sldId="9502"/>
            <ac:spMk id="10" creationId="{9B4E4213-5230-E7BC-55B8-88E725191064}"/>
          </ac:spMkLst>
        </pc:spChg>
        <pc:spChg chg="add mod">
          <ac:chgData name="Ana Pereira" userId="" providerId="" clId="Web-{0FCC9D52-F70A-4E86-A068-B2EC9A7D51EA}" dt="2024-02-19T12:23:40.554" v="134" actId="20577"/>
          <ac:spMkLst>
            <pc:docMk/>
            <pc:sldMk cId="3844396147" sldId="9502"/>
            <ac:spMk id="12" creationId="{DC23E1D4-7730-149D-D524-47A18A1A4625}"/>
          </ac:spMkLst>
        </pc:spChg>
        <pc:picChg chg="add del mod">
          <ac:chgData name="Ana Pereira" userId="" providerId="" clId="Web-{0FCC9D52-F70A-4E86-A068-B2EC9A7D51EA}" dt="2024-02-19T12:14:57.376" v="68"/>
          <ac:picMkLst>
            <pc:docMk/>
            <pc:sldMk cId="3844396147" sldId="9502"/>
            <ac:picMk id="3" creationId="{64DC755B-6B84-AF18-5F55-846A481A00B2}"/>
          </ac:picMkLst>
        </pc:picChg>
        <pc:picChg chg="add del mod">
          <ac:chgData name="Ana Pereira" userId="" providerId="" clId="Web-{0FCC9D52-F70A-4E86-A068-B2EC9A7D51EA}" dt="2024-02-19T12:14:57.376" v="67"/>
          <ac:picMkLst>
            <pc:docMk/>
            <pc:sldMk cId="3844396147" sldId="9502"/>
            <ac:picMk id="4" creationId="{A939EC1A-A8E8-AE33-CAE4-DB0C2896033C}"/>
          </ac:picMkLst>
        </pc:picChg>
        <pc:picChg chg="add mod">
          <ac:chgData name="Ana Pereira" userId="" providerId="" clId="Web-{0FCC9D52-F70A-4E86-A068-B2EC9A7D51EA}" dt="2024-02-19T12:15:07.329" v="72" actId="1076"/>
          <ac:picMkLst>
            <pc:docMk/>
            <pc:sldMk cId="3844396147" sldId="9502"/>
            <ac:picMk id="5" creationId="{5D8E930E-7A17-1582-4139-5F17493ED1DB}"/>
          </ac:picMkLst>
        </pc:picChg>
        <pc:picChg chg="add mod">
          <ac:chgData name="Ana Pereira" userId="" providerId="" clId="Web-{0FCC9D52-F70A-4E86-A068-B2EC9A7D51EA}" dt="2024-02-19T12:15:17.111" v="75" actId="14100"/>
          <ac:picMkLst>
            <pc:docMk/>
            <pc:sldMk cId="3844396147" sldId="9502"/>
            <ac:picMk id="7" creationId="{4984F50C-3515-9E38-C361-6775ADF10146}"/>
          </ac:picMkLst>
        </pc:picChg>
        <pc:picChg chg="add mod">
          <ac:chgData name="Ana Pereira" userId="" providerId="" clId="Web-{0FCC9D52-F70A-4E86-A068-B2EC9A7D51EA}" dt="2024-02-19T12:17:21.362" v="103" actId="1076"/>
          <ac:picMkLst>
            <pc:docMk/>
            <pc:sldMk cId="3844396147" sldId="9502"/>
            <ac:picMk id="8" creationId="{A276174E-626F-EC44-151C-00161F9CBEB1}"/>
          </ac:picMkLst>
        </pc:picChg>
        <pc:picChg chg="add mod">
          <ac:chgData name="Ana Pereira" userId="" providerId="" clId="Web-{0FCC9D52-F70A-4E86-A068-B2EC9A7D51EA}" dt="2024-02-19T12:23:30.257" v="132" actId="1076"/>
          <ac:picMkLst>
            <pc:docMk/>
            <pc:sldMk cId="3844396147" sldId="9502"/>
            <ac:picMk id="9" creationId="{E97F3C0F-7A1E-4D10-8950-7B77618F1A52}"/>
          </ac:picMkLst>
        </pc:picChg>
      </pc:sldChg>
      <pc:sldChg chg="addSp modSp">
        <pc:chgData name="Ana Pereira" userId="" providerId="" clId="Web-{0FCC9D52-F70A-4E86-A068-B2EC9A7D51EA}" dt="2024-02-19T12:14:28.720" v="55" actId="14100"/>
        <pc:sldMkLst>
          <pc:docMk/>
          <pc:sldMk cId="2319952337" sldId="9503"/>
        </pc:sldMkLst>
        <pc:spChg chg="mod">
          <ac:chgData name="Ana Pereira" userId="" providerId="" clId="Web-{0FCC9D52-F70A-4E86-A068-B2EC9A7D51EA}" dt="2024-02-19T12:13:52.860" v="42" actId="20577"/>
          <ac:spMkLst>
            <pc:docMk/>
            <pc:sldMk cId="2319952337" sldId="9503"/>
            <ac:spMk id="2" creationId="{CA1E6DA6-946A-E18B-48D2-9E6F558CBF8C}"/>
          </ac:spMkLst>
        </pc:spChg>
        <pc:spChg chg="mod">
          <ac:chgData name="Ana Pereira" userId="" providerId="" clId="Web-{0FCC9D52-F70A-4E86-A068-B2EC9A7D51EA}" dt="2024-02-19T12:14:28.720" v="55" actId="14100"/>
          <ac:spMkLst>
            <pc:docMk/>
            <pc:sldMk cId="2319952337" sldId="9503"/>
            <ac:spMk id="6" creationId="{68DE8D28-D750-0DF5-0BFA-055117D25588}"/>
          </ac:spMkLst>
        </pc:spChg>
        <pc:picChg chg="add mod">
          <ac:chgData name="Ana Pereira" userId="" providerId="" clId="Web-{0FCC9D52-F70A-4E86-A068-B2EC9A7D51EA}" dt="2024-02-19T12:14:03.688" v="46" actId="1076"/>
          <ac:picMkLst>
            <pc:docMk/>
            <pc:sldMk cId="2319952337" sldId="9503"/>
            <ac:picMk id="3" creationId="{A3F4A360-E341-E0A5-9738-4E5BBC3BD0C8}"/>
          </ac:picMkLst>
        </pc:picChg>
      </pc:sldChg>
      <pc:sldChg chg="addSp delSp modSp">
        <pc:chgData name="Ana Pereira" userId="" providerId="" clId="Web-{0FCC9D52-F70A-4E86-A068-B2EC9A7D51EA}" dt="2024-02-19T12:13:37.297" v="41" actId="1076"/>
        <pc:sldMkLst>
          <pc:docMk/>
          <pc:sldMk cId="1889973085" sldId="9504"/>
        </pc:sldMkLst>
        <pc:spChg chg="mod">
          <ac:chgData name="Ana Pereira" userId="" providerId="" clId="Web-{0FCC9D52-F70A-4E86-A068-B2EC9A7D51EA}" dt="2024-02-19T12:12:59.297" v="32" actId="20577"/>
          <ac:spMkLst>
            <pc:docMk/>
            <pc:sldMk cId="1889973085" sldId="9504"/>
            <ac:spMk id="2" creationId="{69A0DF6F-F143-1584-462C-D6EF3F25D5EF}"/>
          </ac:spMkLst>
        </pc:spChg>
        <pc:spChg chg="add del mod">
          <ac:chgData name="Ana Pereira" userId="" providerId="" clId="Web-{0FCC9D52-F70A-4E86-A068-B2EC9A7D51EA}" dt="2024-02-19T12:13:04.422" v="34"/>
          <ac:spMkLst>
            <pc:docMk/>
            <pc:sldMk cId="1889973085" sldId="9504"/>
            <ac:spMk id="4" creationId="{E0CFECDB-3ED3-869B-7D52-25A18AE5C87E}"/>
          </ac:spMkLst>
        </pc:spChg>
        <pc:spChg chg="del">
          <ac:chgData name="Ana Pereira" userId="" providerId="" clId="Web-{0FCC9D52-F70A-4E86-A068-B2EC9A7D51EA}" dt="2024-02-19T12:13:02.781" v="33"/>
          <ac:spMkLst>
            <pc:docMk/>
            <pc:sldMk cId="1889973085" sldId="9504"/>
            <ac:spMk id="6" creationId="{F14AF66B-4287-E8D0-141E-8C7AE2BC11BC}"/>
          </ac:spMkLst>
        </pc:spChg>
        <pc:picChg chg="add mod">
          <ac:chgData name="Ana Pereira" userId="" providerId="" clId="Web-{0FCC9D52-F70A-4E86-A068-B2EC9A7D51EA}" dt="2024-02-19T12:13:37.297" v="41" actId="1076"/>
          <ac:picMkLst>
            <pc:docMk/>
            <pc:sldMk cId="1889973085" sldId="9504"/>
            <ac:picMk id="5" creationId="{7DDE0432-6DEF-D49C-EA91-23FA231A648B}"/>
          </ac:picMkLst>
        </pc:picChg>
      </pc:sldChg>
      <pc:sldChg chg="addSp delSp modSp">
        <pc:chgData name="Ana Pereira" userId="" providerId="" clId="Web-{0FCC9D52-F70A-4E86-A068-B2EC9A7D51EA}" dt="2024-02-19T12:13:33.407" v="40" actId="1076"/>
        <pc:sldMkLst>
          <pc:docMk/>
          <pc:sldMk cId="642334560" sldId="9505"/>
        </pc:sldMkLst>
        <pc:spChg chg="mod">
          <ac:chgData name="Ana Pereira" userId="" providerId="" clId="Web-{0FCC9D52-F70A-4E86-A068-B2EC9A7D51EA}" dt="2024-02-19T12:11:15.483" v="26" actId="20577"/>
          <ac:spMkLst>
            <pc:docMk/>
            <pc:sldMk cId="642334560" sldId="9505"/>
            <ac:spMk id="2" creationId="{FC75E8F6-9291-D7F1-FF90-402D25B9ACE2}"/>
          </ac:spMkLst>
        </pc:spChg>
        <pc:spChg chg="add del mod">
          <ac:chgData name="Ana Pereira" userId="" providerId="" clId="Web-{0FCC9D52-F70A-4E86-A068-B2EC9A7D51EA}" dt="2024-02-19T12:11:22.827" v="28"/>
          <ac:spMkLst>
            <pc:docMk/>
            <pc:sldMk cId="642334560" sldId="9505"/>
            <ac:spMk id="4" creationId="{A6242DF2-BA9F-A331-74EE-B0ABEAD07A9C}"/>
          </ac:spMkLst>
        </pc:spChg>
        <pc:spChg chg="del">
          <ac:chgData name="Ana Pereira" userId="" providerId="" clId="Web-{0FCC9D52-F70A-4E86-A068-B2EC9A7D51EA}" dt="2024-02-19T12:11:19.092" v="27"/>
          <ac:spMkLst>
            <pc:docMk/>
            <pc:sldMk cId="642334560" sldId="9505"/>
            <ac:spMk id="6" creationId="{A86089AC-54DD-0AAC-46E2-A17A9C2372F5}"/>
          </ac:spMkLst>
        </pc:spChg>
        <pc:picChg chg="add mod">
          <ac:chgData name="Ana Pereira" userId="" providerId="" clId="Web-{0FCC9D52-F70A-4E86-A068-B2EC9A7D51EA}" dt="2024-02-19T12:13:33.407" v="40" actId="1076"/>
          <ac:picMkLst>
            <pc:docMk/>
            <pc:sldMk cId="642334560" sldId="9505"/>
            <ac:picMk id="5" creationId="{65DD1E42-6588-766E-29A9-5F094F20C6BD}"/>
          </ac:picMkLst>
        </pc:picChg>
      </pc:sldChg>
      <pc:sldChg chg="addSp delSp modSp">
        <pc:chgData name="Ana Pereira" userId="" providerId="" clId="Web-{0FCC9D52-F70A-4E86-A068-B2EC9A7D51EA}" dt="2024-02-19T12:11:04.545" v="25" actId="14100"/>
        <pc:sldMkLst>
          <pc:docMk/>
          <pc:sldMk cId="451338951" sldId="9506"/>
        </pc:sldMkLst>
        <pc:spChg chg="mod">
          <ac:chgData name="Ana Pereira" userId="" providerId="" clId="Web-{0FCC9D52-F70A-4E86-A068-B2EC9A7D51EA}" dt="2024-02-19T12:10:55.483" v="21" actId="20577"/>
          <ac:spMkLst>
            <pc:docMk/>
            <pc:sldMk cId="451338951" sldId="9506"/>
            <ac:spMk id="2" creationId="{EFA64501-23F1-F8AF-A50D-DC8E5139361A}"/>
          </ac:spMkLst>
        </pc:spChg>
        <pc:spChg chg="add del mod">
          <ac:chgData name="Ana Pereira" userId="" providerId="" clId="Web-{0FCC9D52-F70A-4E86-A068-B2EC9A7D51EA}" dt="2024-02-19T12:10:59.374" v="23"/>
          <ac:spMkLst>
            <pc:docMk/>
            <pc:sldMk cId="451338951" sldId="9506"/>
            <ac:spMk id="4" creationId="{8F48B70D-FC0D-DCA8-F67E-218D2808CA05}"/>
          </ac:spMkLst>
        </pc:spChg>
        <pc:spChg chg="del">
          <ac:chgData name="Ana Pereira" userId="" providerId="" clId="Web-{0FCC9D52-F70A-4E86-A068-B2EC9A7D51EA}" dt="2024-02-19T12:10:57.264" v="22"/>
          <ac:spMkLst>
            <pc:docMk/>
            <pc:sldMk cId="451338951" sldId="9506"/>
            <ac:spMk id="6" creationId="{90778281-F728-ECA4-21E8-B79DF319FF04}"/>
          </ac:spMkLst>
        </pc:spChg>
        <pc:picChg chg="add mod ord">
          <ac:chgData name="Ana Pereira" userId="" providerId="" clId="Web-{0FCC9D52-F70A-4E86-A068-B2EC9A7D51EA}" dt="2024-02-19T12:11:04.545" v="25" actId="14100"/>
          <ac:picMkLst>
            <pc:docMk/>
            <pc:sldMk cId="451338951" sldId="9506"/>
            <ac:picMk id="5" creationId="{E01813BA-E37C-8048-53EE-4380304EBA17}"/>
          </ac:picMkLst>
        </pc:picChg>
      </pc:sldChg>
    </pc:docChg>
  </pc:docChgLst>
  <pc:docChgLst>
    <pc:chgData name="Natalie Samovich" userId="9jFUbJS493rK/jdDJ8QqSSHIBzohhNOoQ0xAf1m60OY=" providerId="None" clId="Web-{2CFDDAC0-3763-402F-8E31-92EEC1F22FC3}"/>
    <pc:docChg chg="modSld">
      <pc:chgData name="Natalie Samovich" userId="9jFUbJS493rK/jdDJ8QqSSHIBzohhNOoQ0xAf1m60OY=" providerId="None" clId="Web-{2CFDDAC0-3763-402F-8E31-92EEC1F22FC3}" dt="2024-03-19T10:58:52.853" v="72" actId="20577"/>
      <pc:docMkLst>
        <pc:docMk/>
      </pc:docMkLst>
      <pc:sldChg chg="addSp delSp modSp">
        <pc:chgData name="Natalie Samovich" userId="9jFUbJS493rK/jdDJ8QqSSHIBzohhNOoQ0xAf1m60OY=" providerId="None" clId="Web-{2CFDDAC0-3763-402F-8E31-92EEC1F22FC3}" dt="2024-03-19T10:41:29.602" v="24" actId="20577"/>
        <pc:sldMkLst>
          <pc:docMk/>
          <pc:sldMk cId="2184945412" sldId="9521"/>
        </pc:sldMkLst>
        <pc:spChg chg="del">
          <ac:chgData name="Natalie Samovich" userId="9jFUbJS493rK/jdDJ8QqSSHIBzohhNOoQ0xAf1m60OY=" providerId="None" clId="Web-{2CFDDAC0-3763-402F-8E31-92EEC1F22FC3}" dt="2024-03-19T10:36:41.609" v="3"/>
          <ac:spMkLst>
            <pc:docMk/>
            <pc:sldMk cId="2184945412" sldId="9521"/>
            <ac:spMk id="6" creationId="{738474A2-0A2D-D06E-3E7D-DC4DA18DC81C}"/>
          </ac:spMkLst>
        </pc:spChg>
        <pc:spChg chg="add del mod">
          <ac:chgData name="Natalie Samovich" userId="9jFUbJS493rK/jdDJ8QqSSHIBzohhNOoQ0xAf1m60OY=" providerId="None" clId="Web-{2CFDDAC0-3763-402F-8E31-92EEC1F22FC3}" dt="2024-03-19T10:38:02.315" v="6"/>
          <ac:spMkLst>
            <pc:docMk/>
            <pc:sldMk cId="2184945412" sldId="9521"/>
            <ac:spMk id="7" creationId="{365E9A59-D313-7D79-BCBE-2AB650CBB42B}"/>
          </ac:spMkLst>
        </pc:spChg>
        <pc:spChg chg="add mod">
          <ac:chgData name="Natalie Samovich" userId="9jFUbJS493rK/jdDJ8QqSSHIBzohhNOoQ0xAf1m60OY=" providerId="None" clId="Web-{2CFDDAC0-3763-402F-8E31-92EEC1F22FC3}" dt="2024-03-19T10:41:29.602" v="24" actId="20577"/>
          <ac:spMkLst>
            <pc:docMk/>
            <pc:sldMk cId="2184945412" sldId="9521"/>
            <ac:spMk id="8" creationId="{16433F40-5A64-02AB-77B7-80889EDF1168}"/>
          </ac:spMkLst>
        </pc:spChg>
        <pc:picChg chg="add mod">
          <ac:chgData name="Natalie Samovich" userId="9jFUbJS493rK/jdDJ8QqSSHIBzohhNOoQ0xAf1m60OY=" providerId="None" clId="Web-{2CFDDAC0-3763-402F-8E31-92EEC1F22FC3}" dt="2024-03-19T10:36:58.906" v="5" actId="1076"/>
          <ac:picMkLst>
            <pc:docMk/>
            <pc:sldMk cId="2184945412" sldId="9521"/>
            <ac:picMk id="3" creationId="{784E73C5-ECE4-F895-4BBD-73338C3283CD}"/>
          </ac:picMkLst>
        </pc:picChg>
        <pc:picChg chg="mod">
          <ac:chgData name="Natalie Samovich" userId="9jFUbJS493rK/jdDJ8QqSSHIBzohhNOoQ0xAf1m60OY=" providerId="None" clId="Web-{2CFDDAC0-3763-402F-8E31-92EEC1F22FC3}" dt="2024-03-19T10:36:56.422" v="4" actId="1076"/>
          <ac:picMkLst>
            <pc:docMk/>
            <pc:sldMk cId="2184945412" sldId="9521"/>
            <ac:picMk id="5" creationId="{A32B43A0-5D9D-8FF1-4AC9-4C35EDEAA39A}"/>
          </ac:picMkLst>
        </pc:picChg>
      </pc:sldChg>
      <pc:sldChg chg="addSp delSp modSp">
        <pc:chgData name="Natalie Samovich" userId="9jFUbJS493rK/jdDJ8QqSSHIBzohhNOoQ0xAf1m60OY=" providerId="None" clId="Web-{2CFDDAC0-3763-402F-8E31-92EEC1F22FC3}" dt="2024-03-19T10:41:47.978" v="28" actId="14100"/>
        <pc:sldMkLst>
          <pc:docMk/>
          <pc:sldMk cId="1253774109" sldId="9522"/>
        </pc:sldMkLst>
        <pc:spChg chg="add mod">
          <ac:chgData name="Natalie Samovich" userId="9jFUbJS493rK/jdDJ8QqSSHIBzohhNOoQ0xAf1m60OY=" providerId="None" clId="Web-{2CFDDAC0-3763-402F-8E31-92EEC1F22FC3}" dt="2024-03-19T10:41:47.978" v="28" actId="14100"/>
          <ac:spMkLst>
            <pc:docMk/>
            <pc:sldMk cId="1253774109" sldId="9522"/>
            <ac:spMk id="17" creationId="{5F1374C7-581D-C97E-D4C4-9DE484662D82}"/>
          </ac:spMkLst>
        </pc:spChg>
        <pc:spChg chg="del mod">
          <ac:chgData name="Natalie Samovich" userId="9jFUbJS493rK/jdDJ8QqSSHIBzohhNOoQ0xAf1m60OY=" providerId="None" clId="Web-{2CFDDAC0-3763-402F-8E31-92EEC1F22FC3}" dt="2024-03-19T10:39:44.302" v="20"/>
          <ac:spMkLst>
            <pc:docMk/>
            <pc:sldMk cId="1253774109" sldId="9522"/>
            <ac:spMk id="1117" creationId="{18E357C6-064E-C6B0-2C0F-DFB421C863F2}"/>
          </ac:spMkLst>
        </pc:spChg>
        <pc:picChg chg="add mod">
          <ac:chgData name="Natalie Samovich" userId="9jFUbJS493rK/jdDJ8QqSSHIBzohhNOoQ0xAf1m60OY=" providerId="None" clId="Web-{2CFDDAC0-3763-402F-8E31-92EEC1F22FC3}" dt="2024-03-19T10:41:18.086" v="22" actId="1076"/>
          <ac:picMkLst>
            <pc:docMk/>
            <pc:sldMk cId="1253774109" sldId="9522"/>
            <ac:picMk id="16" creationId="{9A97219B-4A65-4536-38FB-B237CFE87E48}"/>
          </ac:picMkLst>
        </pc:picChg>
      </pc:sldChg>
      <pc:sldChg chg="addSp modSp">
        <pc:chgData name="Natalie Samovich" userId="9jFUbJS493rK/jdDJ8QqSSHIBzohhNOoQ0xAf1m60OY=" providerId="None" clId="Web-{2CFDDAC0-3763-402F-8E31-92EEC1F22FC3}" dt="2024-03-19T10:55:25.987" v="62" actId="1076"/>
        <pc:sldMkLst>
          <pc:docMk/>
          <pc:sldMk cId="267002458" sldId="9523"/>
        </pc:sldMkLst>
        <pc:picChg chg="add mod">
          <ac:chgData name="Natalie Samovich" userId="9jFUbJS493rK/jdDJ8QqSSHIBzohhNOoQ0xAf1m60OY=" providerId="None" clId="Web-{2CFDDAC0-3763-402F-8E31-92EEC1F22FC3}" dt="2024-03-19T10:55:25.987" v="62" actId="1076"/>
          <ac:picMkLst>
            <pc:docMk/>
            <pc:sldMk cId="267002458" sldId="9523"/>
            <ac:picMk id="3" creationId="{0A5CEB71-45FA-D723-2E3F-2B4A31254B30}"/>
          </ac:picMkLst>
        </pc:picChg>
        <pc:picChg chg="mod">
          <ac:chgData name="Natalie Samovich" userId="9jFUbJS493rK/jdDJ8QqSSHIBzohhNOoQ0xAf1m60OY=" providerId="None" clId="Web-{2CFDDAC0-3763-402F-8E31-92EEC1F22FC3}" dt="2024-03-19T10:55:05.549" v="60" actId="1076"/>
          <ac:picMkLst>
            <pc:docMk/>
            <pc:sldMk cId="267002458" sldId="9523"/>
            <ac:picMk id="12" creationId="{EA8337BD-A11D-7B71-C39E-B902B357D88B}"/>
          </ac:picMkLst>
        </pc:picChg>
      </pc:sldChg>
      <pc:sldChg chg="addSp delSp modSp">
        <pc:chgData name="Natalie Samovich" userId="9jFUbJS493rK/jdDJ8QqSSHIBzohhNOoQ0xAf1m60OY=" providerId="None" clId="Web-{2CFDDAC0-3763-402F-8E31-92EEC1F22FC3}" dt="2024-03-19T10:58:52.853" v="72" actId="20577"/>
        <pc:sldMkLst>
          <pc:docMk/>
          <pc:sldMk cId="1580733145" sldId="9524"/>
        </pc:sldMkLst>
        <pc:spChg chg="mod">
          <ac:chgData name="Natalie Samovich" userId="9jFUbJS493rK/jdDJ8QqSSHIBzohhNOoQ0xAf1m60OY=" providerId="None" clId="Web-{2CFDDAC0-3763-402F-8E31-92EEC1F22FC3}" dt="2024-03-19T10:58:52.853" v="72" actId="20577"/>
          <ac:spMkLst>
            <pc:docMk/>
            <pc:sldMk cId="1580733145" sldId="9524"/>
            <ac:spMk id="6" creationId="{05245EA1-F68D-2A34-4CAA-A3B990574904}"/>
          </ac:spMkLst>
        </pc:spChg>
        <pc:graphicFrameChg chg="add del mod">
          <ac:chgData name="Natalie Samovich" userId="9jFUbJS493rK/jdDJ8QqSSHIBzohhNOoQ0xAf1m60OY=" providerId="None" clId="Web-{2CFDDAC0-3763-402F-8E31-92EEC1F22FC3}" dt="2024-03-19T10:48:26.881" v="30"/>
          <ac:graphicFrameMkLst>
            <pc:docMk/>
            <pc:sldMk cId="1580733145" sldId="9524"/>
            <ac:graphicFrameMk id="4" creationId="{3D8309D3-5304-D924-981E-99197130CAA9}"/>
          </ac:graphicFrameMkLst>
        </pc:graphicFrameChg>
      </pc:sldChg>
    </pc:docChg>
  </pc:docChgLst>
  <pc:docChgLst>
    <pc:chgData name="Natalie Samovich" userId="9jFUbJS493rK/jdDJ8QqSSHIBzohhNOoQ0xAf1m60OY=" providerId="None" clId="Web-{4A91D896-1518-4489-95BD-25FE3A2C8494}"/>
    <pc:docChg chg="modSld">
      <pc:chgData name="Natalie Samovich" userId="9jFUbJS493rK/jdDJ8QqSSHIBzohhNOoQ0xAf1m60OY=" providerId="None" clId="Web-{4A91D896-1518-4489-95BD-25FE3A2C8494}" dt="2024-03-19T10:05:56.896" v="234" actId="1076"/>
      <pc:docMkLst>
        <pc:docMk/>
      </pc:docMkLst>
      <pc:sldChg chg="addSp delSp modSp">
        <pc:chgData name="Natalie Samovich" userId="9jFUbJS493rK/jdDJ8QqSSHIBzohhNOoQ0xAf1m60OY=" providerId="None" clId="Web-{4A91D896-1518-4489-95BD-25FE3A2C8494}" dt="2024-03-19T09:47:12.096" v="97"/>
        <pc:sldMkLst>
          <pc:docMk/>
          <pc:sldMk cId="3746839942" sldId="9520"/>
        </pc:sldMkLst>
        <pc:spChg chg="add del mod">
          <ac:chgData name="Natalie Samovich" userId="9jFUbJS493rK/jdDJ8QqSSHIBzohhNOoQ0xAf1m60OY=" providerId="None" clId="Web-{4A91D896-1518-4489-95BD-25FE3A2C8494}" dt="2024-03-19T09:30:30.502" v="4"/>
          <ac:spMkLst>
            <pc:docMk/>
            <pc:sldMk cId="3746839942" sldId="9520"/>
            <ac:spMk id="3" creationId="{96FC368C-2E35-935F-3D70-ACDD7229E5CE}"/>
          </ac:spMkLst>
        </pc:spChg>
        <pc:spChg chg="add del mod">
          <ac:chgData name="Natalie Samovich" userId="9jFUbJS493rK/jdDJ8QqSSHIBzohhNOoQ0xAf1m60OY=" providerId="None" clId="Web-{4A91D896-1518-4489-95BD-25FE3A2C8494}" dt="2024-03-19T09:33:36.321" v="21"/>
          <ac:spMkLst>
            <pc:docMk/>
            <pc:sldMk cId="3746839942" sldId="9520"/>
            <ac:spMk id="5" creationId="{F326AD41-317D-5497-5270-6D31F7707232}"/>
          </ac:spMkLst>
        </pc:spChg>
        <pc:spChg chg="add del mod">
          <ac:chgData name="Natalie Samovich" userId="9jFUbJS493rK/jdDJ8QqSSHIBzohhNOoQ0xAf1m60OY=" providerId="None" clId="Web-{4A91D896-1518-4489-95BD-25FE3A2C8494}" dt="2024-03-19T09:47:12.096" v="97"/>
          <ac:spMkLst>
            <pc:docMk/>
            <pc:sldMk cId="3746839942" sldId="9520"/>
            <ac:spMk id="8" creationId="{CF63A43C-1C7F-D6CA-2855-CD5D727D2092}"/>
          </ac:spMkLst>
        </pc:spChg>
      </pc:sldChg>
      <pc:sldChg chg="addSp delSp modSp">
        <pc:chgData name="Natalie Samovich" userId="9jFUbJS493rK/jdDJ8QqSSHIBzohhNOoQ0xAf1m60OY=" providerId="None" clId="Web-{4A91D896-1518-4489-95BD-25FE3A2C8494}" dt="2024-03-19T09:41:35.648" v="46" actId="1076"/>
        <pc:sldMkLst>
          <pc:docMk/>
          <pc:sldMk cId="2184945412" sldId="9521"/>
        </pc:sldMkLst>
        <pc:picChg chg="add del mod">
          <ac:chgData name="Natalie Samovich" userId="9jFUbJS493rK/jdDJ8QqSSHIBzohhNOoQ0xAf1m60OY=" providerId="None" clId="Web-{4A91D896-1518-4489-95BD-25FE3A2C8494}" dt="2024-03-19T09:34:34.994" v="24"/>
          <ac:picMkLst>
            <pc:docMk/>
            <pc:sldMk cId="2184945412" sldId="9521"/>
            <ac:picMk id="3" creationId="{B5707638-77E0-47A4-3A52-054B472AEECB}"/>
          </ac:picMkLst>
        </pc:picChg>
        <pc:picChg chg="add mod">
          <ac:chgData name="Natalie Samovich" userId="9jFUbJS493rK/jdDJ8QqSSHIBzohhNOoQ0xAf1m60OY=" providerId="None" clId="Web-{4A91D896-1518-4489-95BD-25FE3A2C8494}" dt="2024-03-19T09:41:35.648" v="46" actId="1076"/>
          <ac:picMkLst>
            <pc:docMk/>
            <pc:sldMk cId="2184945412" sldId="9521"/>
            <ac:picMk id="5" creationId="{A32B43A0-5D9D-8FF1-4AC9-4C35EDEAA39A}"/>
          </ac:picMkLst>
        </pc:picChg>
      </pc:sldChg>
      <pc:sldChg chg="addSp delSp modSp modNotes">
        <pc:chgData name="Natalie Samovich" userId="9jFUbJS493rK/jdDJ8QqSSHIBzohhNOoQ0xAf1m60OY=" providerId="None" clId="Web-{4A91D896-1518-4489-95BD-25FE3A2C8494}" dt="2024-03-19T10:05:56.896" v="234" actId="1076"/>
        <pc:sldMkLst>
          <pc:docMk/>
          <pc:sldMk cId="1253774109" sldId="9522"/>
        </pc:sldMkLst>
        <pc:spChg chg="add del mod">
          <ac:chgData name="Natalie Samovich" userId="9jFUbJS493rK/jdDJ8QqSSHIBzohhNOoQ0xAf1m60OY=" providerId="None" clId="Web-{4A91D896-1518-4489-95BD-25FE3A2C8494}" dt="2024-03-19T09:46:28.172" v="92"/>
          <ac:spMkLst>
            <pc:docMk/>
            <pc:sldMk cId="1253774109" sldId="9522"/>
            <ac:spMk id="3" creationId="{EEFE118F-B285-05F9-3659-5ED8C047781A}"/>
          </ac:spMkLst>
        </pc:spChg>
        <pc:spChg chg="del mod">
          <ac:chgData name="Natalie Samovich" userId="9jFUbJS493rK/jdDJ8QqSSHIBzohhNOoQ0xAf1m60OY=" providerId="None" clId="Web-{4A91D896-1518-4489-95BD-25FE3A2C8494}" dt="2024-03-19T10:04:41.300" v="230"/>
          <ac:spMkLst>
            <pc:docMk/>
            <pc:sldMk cId="1253774109" sldId="9522"/>
            <ac:spMk id="6" creationId="{D3EDEC07-B716-CEC5-27E7-63EFADB43BFC}"/>
          </ac:spMkLst>
        </pc:spChg>
        <pc:spChg chg="add mod">
          <ac:chgData name="Natalie Samovich" userId="9jFUbJS493rK/jdDJ8QqSSHIBzohhNOoQ0xAf1m60OY=" providerId="None" clId="Web-{4A91D896-1518-4489-95BD-25FE3A2C8494}" dt="2024-03-19T10:04:41.300" v="230"/>
          <ac:spMkLst>
            <pc:docMk/>
            <pc:sldMk cId="1253774109" sldId="9522"/>
            <ac:spMk id="1117" creationId="{18E357C6-064E-C6B0-2C0F-DFB421C863F2}"/>
          </ac:spMkLst>
        </pc:spChg>
        <pc:graphicFrameChg chg="add del mod modGraphic">
          <ac:chgData name="Natalie Samovich" userId="9jFUbJS493rK/jdDJ8QqSSHIBzohhNOoQ0xAf1m60OY=" providerId="None" clId="Web-{4A91D896-1518-4489-95BD-25FE3A2C8494}" dt="2024-03-19T09:58:09.663" v="150"/>
          <ac:graphicFrameMkLst>
            <pc:docMk/>
            <pc:sldMk cId="1253774109" sldId="9522"/>
            <ac:graphicFrameMk id="4" creationId="{C724866C-E662-B6A4-8B63-BB2D1A8DE494}"/>
          </ac:graphicFrameMkLst>
        </pc:graphicFrameChg>
        <pc:graphicFrameChg chg="add mod modGraphic">
          <ac:chgData name="Natalie Samovich" userId="9jFUbJS493rK/jdDJ8QqSSHIBzohhNOoQ0xAf1m60OY=" providerId="None" clId="Web-{4A91D896-1518-4489-95BD-25FE3A2C8494}" dt="2024-03-19T10:05:56.896" v="234" actId="1076"/>
          <ac:graphicFrameMkLst>
            <pc:docMk/>
            <pc:sldMk cId="1253774109" sldId="9522"/>
            <ac:graphicFrameMk id="108" creationId="{3EAC7A34-BF6B-5F45-2EEF-F93C2B67553F}"/>
          </ac:graphicFrameMkLst>
        </pc:graphicFrameChg>
      </pc:sldChg>
      <pc:sldChg chg="addSp delSp modSp">
        <pc:chgData name="Natalie Samovich" userId="9jFUbJS493rK/jdDJ8QqSSHIBzohhNOoQ0xAf1m60OY=" providerId="None" clId="Web-{4A91D896-1518-4489-95BD-25FE3A2C8494}" dt="2024-03-19T09:41:52.008" v="49" actId="1076"/>
        <pc:sldMkLst>
          <pc:docMk/>
          <pc:sldMk cId="267002458" sldId="9523"/>
        </pc:sldMkLst>
        <pc:spChg chg="add del mod">
          <ac:chgData name="Natalie Samovich" userId="9jFUbJS493rK/jdDJ8QqSSHIBzohhNOoQ0xAf1m60OY=" providerId="None" clId="Web-{4A91D896-1518-4489-95BD-25FE3A2C8494}" dt="2024-03-19T09:30:54.675" v="9"/>
          <ac:spMkLst>
            <pc:docMk/>
            <pc:sldMk cId="267002458" sldId="9523"/>
            <ac:spMk id="3" creationId="{8518EDF7-72ED-4D25-4690-F939BD088708}"/>
          </ac:spMkLst>
        </pc:spChg>
        <pc:spChg chg="del">
          <ac:chgData name="Natalie Samovich" userId="9jFUbJS493rK/jdDJ8QqSSHIBzohhNOoQ0xAf1m60OY=" providerId="None" clId="Web-{4A91D896-1518-4489-95BD-25FE3A2C8494}" dt="2024-03-19T09:31:24.613" v="11"/>
          <ac:spMkLst>
            <pc:docMk/>
            <pc:sldMk cId="267002458" sldId="9523"/>
            <ac:spMk id="6" creationId="{4B3C25D2-1DCA-FC3C-183D-1F624985A695}"/>
          </ac:spMkLst>
        </pc:spChg>
        <pc:spChg chg="add del mod">
          <ac:chgData name="Natalie Samovich" userId="9jFUbJS493rK/jdDJ8QqSSHIBzohhNOoQ0xAf1m60OY=" providerId="None" clId="Web-{4A91D896-1518-4489-95BD-25FE3A2C8494}" dt="2024-03-19T09:31:34.567" v="14"/>
          <ac:spMkLst>
            <pc:docMk/>
            <pc:sldMk cId="267002458" sldId="9523"/>
            <ac:spMk id="8" creationId="{F8953E20-CFD3-C1C3-A4F6-346043B8B70B}"/>
          </ac:spMkLst>
        </pc:spChg>
        <pc:spChg chg="add mod">
          <ac:chgData name="Natalie Samovich" userId="9jFUbJS493rK/jdDJ8QqSSHIBzohhNOoQ0xAf1m60OY=" providerId="None" clId="Web-{4A91D896-1518-4489-95BD-25FE3A2C8494}" dt="2024-03-19T09:35:45.934" v="31"/>
          <ac:spMkLst>
            <pc:docMk/>
            <pc:sldMk cId="267002458" sldId="9523"/>
            <ac:spMk id="10" creationId="{0A1AE0D8-3E39-B97F-06D9-B6D2DD360649}"/>
          </ac:spMkLst>
        </pc:spChg>
        <pc:picChg chg="add del mod">
          <ac:chgData name="Natalie Samovich" userId="9jFUbJS493rK/jdDJ8QqSSHIBzohhNOoQ0xAf1m60OY=" providerId="None" clId="Web-{4A91D896-1518-4489-95BD-25FE3A2C8494}" dt="2024-03-19T09:32:15.709" v="17"/>
          <ac:picMkLst>
            <pc:docMk/>
            <pc:sldMk cId="267002458" sldId="9523"/>
            <ac:picMk id="5" creationId="{4B844C10-4BB0-AFC6-00AB-8C5EA9B449FC}"/>
          </ac:picMkLst>
        </pc:picChg>
        <pc:picChg chg="add del mod">
          <ac:chgData name="Natalie Samovich" userId="9jFUbJS493rK/jdDJ8QqSSHIBzohhNOoQ0xAf1m60OY=" providerId="None" clId="Web-{4A91D896-1518-4489-95BD-25FE3A2C8494}" dt="2024-03-19T09:40:40.302" v="36"/>
          <ac:picMkLst>
            <pc:docMk/>
            <pc:sldMk cId="267002458" sldId="9523"/>
            <ac:picMk id="9" creationId="{25632ECC-0431-C3D8-A6E1-89BD9C266F21}"/>
          </ac:picMkLst>
        </pc:picChg>
        <pc:picChg chg="add del mod">
          <ac:chgData name="Natalie Samovich" userId="9jFUbJS493rK/jdDJ8QqSSHIBzohhNOoQ0xAf1m60OY=" providerId="None" clId="Web-{4A91D896-1518-4489-95BD-25FE3A2C8494}" dt="2024-03-19T09:41:44.414" v="47"/>
          <ac:picMkLst>
            <pc:docMk/>
            <pc:sldMk cId="267002458" sldId="9523"/>
            <ac:picMk id="11" creationId="{5504858E-848C-9D50-C86B-730ABA2D5275}"/>
          </ac:picMkLst>
        </pc:picChg>
        <pc:picChg chg="add mod">
          <ac:chgData name="Natalie Samovich" userId="9jFUbJS493rK/jdDJ8QqSSHIBzohhNOoQ0xAf1m60OY=" providerId="None" clId="Web-{4A91D896-1518-4489-95BD-25FE3A2C8494}" dt="2024-03-19T09:41:52.008" v="49" actId="1076"/>
          <ac:picMkLst>
            <pc:docMk/>
            <pc:sldMk cId="267002458" sldId="9523"/>
            <ac:picMk id="12" creationId="{EA8337BD-A11D-7B71-C39E-B902B357D88B}"/>
          </ac:picMkLst>
        </pc:picChg>
      </pc:sldChg>
    </pc:docChg>
  </pc:docChgLst>
  <pc:docChgLst>
    <pc:chgData name="Natalie Samovich" clId="Web-{33EDEA35-4063-4059-A41B-CBDADC3A0CDF}"/>
    <pc:docChg chg="modSld">
      <pc:chgData name="Natalie Samovich" userId="" providerId="" clId="Web-{33EDEA35-4063-4059-A41B-CBDADC3A0CDF}" dt="2024-03-19T08:57:43.211" v="92"/>
      <pc:docMkLst>
        <pc:docMk/>
      </pc:docMkLst>
      <pc:sldChg chg="modSp">
        <pc:chgData name="Natalie Samovich" userId="" providerId="" clId="Web-{33EDEA35-4063-4059-A41B-CBDADC3A0CDF}" dt="2024-03-19T08:56:17.804" v="58" actId="20577"/>
        <pc:sldMkLst>
          <pc:docMk/>
          <pc:sldMk cId="2774083784" sldId="511"/>
        </pc:sldMkLst>
        <pc:spChg chg="mod">
          <ac:chgData name="Natalie Samovich" userId="" providerId="" clId="Web-{33EDEA35-4063-4059-A41B-CBDADC3A0CDF}" dt="2024-03-19T08:56:17.804" v="58" actId="20577"/>
          <ac:spMkLst>
            <pc:docMk/>
            <pc:sldMk cId="2774083784" sldId="511"/>
            <ac:spMk id="6" creationId="{00000000-0000-0000-0000-000000000000}"/>
          </ac:spMkLst>
        </pc:spChg>
      </pc:sldChg>
      <pc:sldChg chg="modSp">
        <pc:chgData name="Natalie Samovich" userId="" providerId="" clId="Web-{33EDEA35-4063-4059-A41B-CBDADC3A0CDF}" dt="2024-03-19T08:57:43.211" v="92"/>
        <pc:sldMkLst>
          <pc:docMk/>
          <pc:sldMk cId="2938149077" sldId="569"/>
        </pc:sldMkLst>
        <pc:spChg chg="mod">
          <ac:chgData name="Natalie Samovich" userId="" providerId="" clId="Web-{33EDEA35-4063-4059-A41B-CBDADC3A0CDF}" dt="2024-03-19T08:57:17.773" v="89" actId="20577"/>
          <ac:spMkLst>
            <pc:docMk/>
            <pc:sldMk cId="2938149077" sldId="569"/>
            <ac:spMk id="24" creationId="{4AF8DC6C-B117-8D4C-A6BE-69A366FA66EE}"/>
          </ac:spMkLst>
        </pc:spChg>
        <pc:graphicFrameChg chg="mod modGraphic">
          <ac:chgData name="Natalie Samovich" userId="" providerId="" clId="Web-{33EDEA35-4063-4059-A41B-CBDADC3A0CDF}" dt="2024-03-19T08:57:43.211" v="92"/>
          <ac:graphicFrameMkLst>
            <pc:docMk/>
            <pc:sldMk cId="2938149077" sldId="569"/>
            <ac:graphicFrameMk id="2" creationId="{3FA3F1CA-3F3E-8DE9-0776-289D86DBA410}"/>
          </ac:graphicFrameMkLst>
        </pc:graphicFrameChg>
      </pc:sldChg>
      <pc:sldChg chg="modSp">
        <pc:chgData name="Natalie Samovich" userId="" providerId="" clId="Web-{33EDEA35-4063-4059-A41B-CBDADC3A0CDF}" dt="2024-03-19T08:53:54.801" v="1" actId="20577"/>
        <pc:sldMkLst>
          <pc:docMk/>
          <pc:sldMk cId="277865913" sldId="9447"/>
        </pc:sldMkLst>
        <pc:spChg chg="mod">
          <ac:chgData name="Natalie Samovich" userId="" providerId="" clId="Web-{33EDEA35-4063-4059-A41B-CBDADC3A0CDF}" dt="2024-03-19T08:53:54.801" v="1" actId="20577"/>
          <ac:spMkLst>
            <pc:docMk/>
            <pc:sldMk cId="277865913" sldId="9447"/>
            <ac:spMk id="5" creationId="{79E56630-36AF-6B46-A87C-81957DBA86C3}"/>
          </ac:spMkLst>
        </pc:spChg>
      </pc:sldChg>
    </pc:docChg>
  </pc:docChgLst>
  <pc:docChgLst>
    <pc:chgData name="Damir Filipovic" clId="Web-{EDC55AB2-4DB8-44B5-942D-D641185FF806}"/>
    <pc:docChg chg="delSld modSld">
      <pc:chgData name="Damir Filipovic" userId="" providerId="" clId="Web-{EDC55AB2-4DB8-44B5-942D-D641185FF806}" dt="2024-03-05T09:48:05.765" v="14"/>
      <pc:docMkLst>
        <pc:docMk/>
      </pc:docMkLst>
      <pc:sldChg chg="modSp">
        <pc:chgData name="Damir Filipovic" userId="" providerId="" clId="Web-{EDC55AB2-4DB8-44B5-942D-D641185FF806}" dt="2024-03-05T09:47:51.921" v="4" actId="20577"/>
        <pc:sldMkLst>
          <pc:docMk/>
          <pc:sldMk cId="22987451" sldId="275"/>
        </pc:sldMkLst>
        <pc:spChg chg="mod">
          <ac:chgData name="Damir Filipovic" userId="" providerId="" clId="Web-{EDC55AB2-4DB8-44B5-942D-D641185FF806}" dt="2024-03-05T09:47:51.921" v="4" actId="20577"/>
          <ac:spMkLst>
            <pc:docMk/>
            <pc:sldMk cId="22987451" sldId="275"/>
            <ac:spMk id="6" creationId="{9C483F93-83F8-B713-9676-C6BDD9CE9996}"/>
          </ac:spMkLst>
        </pc:spChg>
      </pc:sldChg>
      <pc:sldChg chg="del">
        <pc:chgData name="Damir Filipovic" userId="" providerId="" clId="Web-{EDC55AB2-4DB8-44B5-942D-D641185FF806}" dt="2024-03-05T09:48:02.452" v="10"/>
        <pc:sldMkLst>
          <pc:docMk/>
          <pc:sldMk cId="3685517824" sldId="9487"/>
        </pc:sldMkLst>
      </pc:sldChg>
      <pc:sldChg chg="del">
        <pc:chgData name="Damir Filipovic" userId="" providerId="" clId="Web-{EDC55AB2-4DB8-44B5-942D-D641185FF806}" dt="2024-03-05T09:48:02.452" v="9"/>
        <pc:sldMkLst>
          <pc:docMk/>
          <pc:sldMk cId="3437183326" sldId="9488"/>
        </pc:sldMkLst>
      </pc:sldChg>
      <pc:sldChg chg="del">
        <pc:chgData name="Damir Filipovic" userId="" providerId="" clId="Web-{EDC55AB2-4DB8-44B5-942D-D641185FF806}" dt="2024-03-05T09:48:02.452" v="8"/>
        <pc:sldMkLst>
          <pc:docMk/>
          <pc:sldMk cId="2517762593" sldId="9489"/>
        </pc:sldMkLst>
      </pc:sldChg>
      <pc:sldChg chg="del">
        <pc:chgData name="Damir Filipovic" userId="" providerId="" clId="Web-{EDC55AB2-4DB8-44B5-942D-D641185FF806}" dt="2024-03-05T09:48:02.452" v="7"/>
        <pc:sldMkLst>
          <pc:docMk/>
          <pc:sldMk cId="2888865140" sldId="9490"/>
        </pc:sldMkLst>
      </pc:sldChg>
      <pc:sldChg chg="del">
        <pc:chgData name="Damir Filipovic" userId="" providerId="" clId="Web-{EDC55AB2-4DB8-44B5-942D-D641185FF806}" dt="2024-03-05T09:48:02.452" v="6"/>
        <pc:sldMkLst>
          <pc:docMk/>
          <pc:sldMk cId="406016523" sldId="9491"/>
        </pc:sldMkLst>
      </pc:sldChg>
      <pc:sldChg chg="del">
        <pc:chgData name="Damir Filipovic" userId="" providerId="" clId="Web-{EDC55AB2-4DB8-44B5-942D-D641185FF806}" dt="2024-03-05T09:48:02.452" v="5"/>
        <pc:sldMkLst>
          <pc:docMk/>
          <pc:sldMk cId="2425697186" sldId="9492"/>
        </pc:sldMkLst>
      </pc:sldChg>
      <pc:sldChg chg="del">
        <pc:chgData name="Damir Filipovic" userId="" providerId="" clId="Web-{EDC55AB2-4DB8-44B5-942D-D641185FF806}" dt="2024-03-05T09:48:05.765" v="14"/>
        <pc:sldMkLst>
          <pc:docMk/>
          <pc:sldMk cId="943348916" sldId="9493"/>
        </pc:sldMkLst>
      </pc:sldChg>
      <pc:sldChg chg="del">
        <pc:chgData name="Damir Filipovic" userId="" providerId="" clId="Web-{EDC55AB2-4DB8-44B5-942D-D641185FF806}" dt="2024-03-05T09:48:05.765" v="13"/>
        <pc:sldMkLst>
          <pc:docMk/>
          <pc:sldMk cId="571861944" sldId="9494"/>
        </pc:sldMkLst>
      </pc:sldChg>
      <pc:sldChg chg="del">
        <pc:chgData name="Damir Filipovic" userId="" providerId="" clId="Web-{EDC55AB2-4DB8-44B5-942D-D641185FF806}" dt="2024-03-05T09:48:05.765" v="12"/>
        <pc:sldMkLst>
          <pc:docMk/>
          <pc:sldMk cId="1521462342" sldId="9495"/>
        </pc:sldMkLst>
      </pc:sldChg>
      <pc:sldChg chg="modSp">
        <pc:chgData name="Damir Filipovic" userId="" providerId="" clId="Web-{EDC55AB2-4DB8-44B5-942D-D641185FF806}" dt="2024-03-05T09:47:21.530" v="0" actId="20577"/>
        <pc:sldMkLst>
          <pc:docMk/>
          <pc:sldMk cId="411029009" sldId="9496"/>
        </pc:sldMkLst>
        <pc:spChg chg="mod">
          <ac:chgData name="Damir Filipovic" userId="" providerId="" clId="Web-{EDC55AB2-4DB8-44B5-942D-D641185FF806}" dt="2024-03-05T09:47:21.530" v="0" actId="20577"/>
          <ac:spMkLst>
            <pc:docMk/>
            <pc:sldMk cId="411029009" sldId="9496"/>
            <ac:spMk id="3" creationId="{78F8BC08-886A-3977-7DB2-91C78F6716FA}"/>
          </ac:spMkLst>
        </pc:spChg>
      </pc:sldChg>
      <pc:sldChg chg="del">
        <pc:chgData name="Damir Filipovic" userId="" providerId="" clId="Web-{EDC55AB2-4DB8-44B5-942D-D641185FF806}" dt="2024-03-05T09:48:05.765" v="11"/>
        <pc:sldMkLst>
          <pc:docMk/>
          <pc:sldMk cId="71481517" sldId="9497"/>
        </pc:sldMkLst>
      </pc:sldChg>
    </pc:docChg>
  </pc:docChgLst>
  <pc:docChgLst>
    <pc:chgData name="Ondrej Cerny" clId="Web-{DDEE1497-E4DE-4D14-BC0C-35EF1F3FA4AA}"/>
    <pc:docChg chg="addSld delSld">
      <pc:chgData name="Ondrej Cerny" userId="" providerId="" clId="Web-{DDEE1497-E4DE-4D14-BC0C-35EF1F3FA4AA}" dt="2024-03-13T09:06:59.179" v="4"/>
      <pc:docMkLst>
        <pc:docMk/>
      </pc:docMkLst>
      <pc:sldChg chg="del">
        <pc:chgData name="Ondrej Cerny" userId="" providerId="" clId="Web-{DDEE1497-E4DE-4D14-BC0C-35EF1F3FA4AA}" dt="2024-03-13T09:06:57.741" v="3"/>
        <pc:sldMkLst>
          <pc:docMk/>
          <pc:sldMk cId="2087457304" sldId="9517"/>
        </pc:sldMkLst>
      </pc:sldChg>
      <pc:sldChg chg="del">
        <pc:chgData name="Ondrej Cerny" userId="" providerId="" clId="Web-{DDEE1497-E4DE-4D14-BC0C-35EF1F3FA4AA}" dt="2024-03-13T09:06:59.179" v="4"/>
        <pc:sldMkLst>
          <pc:docMk/>
          <pc:sldMk cId="1065497301" sldId="9518"/>
        </pc:sldMkLst>
      </pc:sldChg>
      <pc:sldChg chg="del">
        <pc:chgData name="Ondrej Cerny" userId="" providerId="" clId="Web-{DDEE1497-E4DE-4D14-BC0C-35EF1F3FA4AA}" dt="2024-03-13T09:06:55.960" v="2"/>
        <pc:sldMkLst>
          <pc:docMk/>
          <pc:sldMk cId="4222403259" sldId="9519"/>
        </pc:sldMkLst>
      </pc:sldChg>
      <pc:sldChg chg="add">
        <pc:chgData name="Ondrej Cerny" userId="" providerId="" clId="Web-{DDEE1497-E4DE-4D14-BC0C-35EF1F3FA4AA}" dt="2024-03-13T09:06:49.585" v="0"/>
        <pc:sldMkLst>
          <pc:docMk/>
          <pc:sldMk cId="1636827861" sldId="9526"/>
        </pc:sldMkLst>
      </pc:sldChg>
      <pc:sldChg chg="add">
        <pc:chgData name="Ondrej Cerny" userId="" providerId="" clId="Web-{DDEE1497-E4DE-4D14-BC0C-35EF1F3FA4AA}" dt="2024-03-13T09:06:49.788" v="1"/>
        <pc:sldMkLst>
          <pc:docMk/>
          <pc:sldMk cId="602355321" sldId="9527"/>
        </pc:sldMkLst>
      </pc:sldChg>
    </pc:docChg>
  </pc:docChgLst>
  <pc:docChgLst>
    <pc:chgData name="Al-Naday, Mays F H" clId="Web-{DA8F5775-8463-462B-8BB9-49DA678572A7}"/>
    <pc:docChg chg="addSld modSld">
      <pc:chgData name="Al-Naday, Mays F H" userId="" providerId="" clId="Web-{DA8F5775-8463-462B-8BB9-49DA678572A7}" dt="2024-03-18T00:22:28.035" v="1373" actId="20577"/>
      <pc:docMkLst>
        <pc:docMk/>
      </pc:docMkLst>
      <pc:sldChg chg="addSp delSp modSp">
        <pc:chgData name="Al-Naday, Mays F H" userId="" providerId="" clId="Web-{DA8F5775-8463-462B-8BB9-49DA678572A7}" dt="2024-03-18T00:04:15.906" v="754" actId="20577"/>
        <pc:sldMkLst>
          <pc:docMk/>
          <pc:sldMk cId="1175315168" sldId="9516"/>
        </pc:sldMkLst>
        <pc:spChg chg="mod">
          <ac:chgData name="Al-Naday, Mays F H" userId="" providerId="" clId="Web-{DA8F5775-8463-462B-8BB9-49DA678572A7}" dt="2024-03-17T23:57:33.383" v="506" actId="20577"/>
          <ac:spMkLst>
            <pc:docMk/>
            <pc:sldMk cId="1175315168" sldId="9516"/>
            <ac:spMk id="2" creationId="{5F55FA32-602F-29A7-F169-C9A7D3A0E49D}"/>
          </ac:spMkLst>
        </pc:spChg>
        <pc:spChg chg="del mod">
          <ac:chgData name="Al-Naday, Mays F H" userId="" providerId="" clId="Web-{DA8F5775-8463-462B-8BB9-49DA678572A7}" dt="2024-03-17T23:27:41.888" v="50"/>
          <ac:spMkLst>
            <pc:docMk/>
            <pc:sldMk cId="1175315168" sldId="9516"/>
            <ac:spMk id="6" creationId="{C263E8BC-5889-223C-FE04-F5284B638921}"/>
          </ac:spMkLst>
        </pc:spChg>
        <pc:spChg chg="add del mod">
          <ac:chgData name="Al-Naday, Mays F H" userId="" providerId="" clId="Web-{DA8F5775-8463-462B-8BB9-49DA678572A7}" dt="2024-03-17T23:27:47.201" v="51"/>
          <ac:spMkLst>
            <pc:docMk/>
            <pc:sldMk cId="1175315168" sldId="9516"/>
            <ac:spMk id="14" creationId="{F78B7227-E253-829E-3BA7-109CB49F4BA1}"/>
          </ac:spMkLst>
        </pc:spChg>
        <pc:graphicFrameChg chg="add mod modGraphic">
          <ac:chgData name="Al-Naday, Mays F H" userId="" providerId="" clId="Web-{DA8F5775-8463-462B-8BB9-49DA678572A7}" dt="2024-03-18T00:04:15.906" v="754" actId="20577"/>
          <ac:graphicFrameMkLst>
            <pc:docMk/>
            <pc:sldMk cId="1175315168" sldId="9516"/>
            <ac:graphicFrameMk id="4" creationId="{10639693-9DEA-FC11-6E9C-CEFE75570815}"/>
          </ac:graphicFrameMkLst>
        </pc:graphicFrameChg>
      </pc:sldChg>
      <pc:sldChg chg="modSp add replId">
        <pc:chgData name="Al-Naday, Mays F H" userId="" providerId="" clId="Web-{DA8F5775-8463-462B-8BB9-49DA678572A7}" dt="2024-03-18T00:22:28.035" v="1373" actId="20577"/>
        <pc:sldMkLst>
          <pc:docMk/>
          <pc:sldMk cId="120384869" sldId="9528"/>
        </pc:sldMkLst>
        <pc:spChg chg="mod">
          <ac:chgData name="Al-Naday, Mays F H" userId="" providerId="" clId="Web-{DA8F5775-8463-462B-8BB9-49DA678572A7}" dt="2024-03-18T00:03:56.108" v="727" actId="20577"/>
          <ac:spMkLst>
            <pc:docMk/>
            <pc:sldMk cId="120384869" sldId="9528"/>
            <ac:spMk id="2" creationId="{5F55FA32-602F-29A7-F169-C9A7D3A0E49D}"/>
          </ac:spMkLst>
        </pc:spChg>
        <pc:graphicFrameChg chg="modGraphic">
          <ac:chgData name="Al-Naday, Mays F H" userId="" providerId="" clId="Web-{DA8F5775-8463-462B-8BB9-49DA678572A7}" dt="2024-03-18T00:22:28.035" v="1373" actId="20577"/>
          <ac:graphicFrameMkLst>
            <pc:docMk/>
            <pc:sldMk cId="120384869" sldId="9528"/>
            <ac:graphicFrameMk id="4" creationId="{10639693-9DEA-FC11-6E9C-CEFE75570815}"/>
          </ac:graphicFrameMkLst>
        </pc:graphicFrameChg>
      </pc:sldChg>
    </pc:docChg>
  </pc:docChgLst>
  <pc:docChgLst>
    <pc:chgData name="Al-Naday, Mays F H" clId="Web-{411B3005-53CA-46C0-9FB2-81A2574C8549}"/>
    <pc:docChg chg="modSld">
      <pc:chgData name="Al-Naday, Mays F H" userId="" providerId="" clId="Web-{411B3005-53CA-46C0-9FB2-81A2574C8549}" dt="2024-03-18T00:28:19.947" v="18" actId="20577"/>
      <pc:docMkLst>
        <pc:docMk/>
      </pc:docMkLst>
      <pc:sldChg chg="modSp">
        <pc:chgData name="Al-Naday, Mays F H" userId="" providerId="" clId="Web-{411B3005-53CA-46C0-9FB2-81A2574C8549}" dt="2024-03-18T00:26:23.833" v="3" actId="20577"/>
        <pc:sldMkLst>
          <pc:docMk/>
          <pc:sldMk cId="1175315168" sldId="9516"/>
        </pc:sldMkLst>
        <pc:graphicFrameChg chg="modGraphic">
          <ac:chgData name="Al-Naday, Mays F H" userId="" providerId="" clId="Web-{411B3005-53CA-46C0-9FB2-81A2574C8549}" dt="2024-03-18T00:26:23.833" v="3" actId="20577"/>
          <ac:graphicFrameMkLst>
            <pc:docMk/>
            <pc:sldMk cId="1175315168" sldId="9516"/>
            <ac:graphicFrameMk id="4" creationId="{10639693-9DEA-FC11-6E9C-CEFE75570815}"/>
          </ac:graphicFrameMkLst>
        </pc:graphicFrameChg>
      </pc:sldChg>
      <pc:sldChg chg="modSp">
        <pc:chgData name="Al-Naday, Mays F H" userId="" providerId="" clId="Web-{411B3005-53CA-46C0-9FB2-81A2574C8549}" dt="2024-03-18T00:28:19.947" v="18" actId="20577"/>
        <pc:sldMkLst>
          <pc:docMk/>
          <pc:sldMk cId="120384869" sldId="9528"/>
        </pc:sldMkLst>
        <pc:graphicFrameChg chg="modGraphic">
          <ac:chgData name="Al-Naday, Mays F H" userId="" providerId="" clId="Web-{411B3005-53CA-46C0-9FB2-81A2574C8549}" dt="2024-03-18T00:28:19.947" v="18" actId="20577"/>
          <ac:graphicFrameMkLst>
            <pc:docMk/>
            <pc:sldMk cId="120384869" sldId="9528"/>
            <ac:graphicFrameMk id="4" creationId="{10639693-9DEA-FC11-6E9C-CEFE75570815}"/>
          </ac:graphicFrameMkLst>
        </pc:graphicFrameChg>
      </pc:sldChg>
    </pc:docChg>
  </pc:docChgLst>
  <pc:docChgLst>
    <pc:chgData name="Sylvie Couronné" clId="Web-{D4B628C5-9160-45EE-8550-79824924FCF4}"/>
    <pc:docChg chg="modSld">
      <pc:chgData name="Sylvie Couronné" userId="" providerId="" clId="Web-{D4B628C5-9160-45EE-8550-79824924FCF4}" dt="2024-01-31T15:19:12.088" v="56" actId="20577"/>
      <pc:docMkLst>
        <pc:docMk/>
      </pc:docMkLst>
      <pc:sldChg chg="modSp">
        <pc:chgData name="Sylvie Couronné" userId="" providerId="" clId="Web-{D4B628C5-9160-45EE-8550-79824924FCF4}" dt="2024-01-31T15:14:21.251" v="7" actId="20577"/>
        <pc:sldMkLst>
          <pc:docMk/>
          <pc:sldMk cId="2544538707" sldId="9454"/>
        </pc:sldMkLst>
        <pc:spChg chg="mod">
          <ac:chgData name="Sylvie Couronné" userId="" providerId="" clId="Web-{D4B628C5-9160-45EE-8550-79824924FCF4}" dt="2024-01-31T15:14:21.251" v="7" actId="20577"/>
          <ac:spMkLst>
            <pc:docMk/>
            <pc:sldMk cId="2544538707" sldId="9454"/>
            <ac:spMk id="3" creationId="{8831D49C-5638-7628-4E92-48718CA853CB}"/>
          </ac:spMkLst>
        </pc:spChg>
      </pc:sldChg>
      <pc:sldChg chg="addSp modSp">
        <pc:chgData name="Sylvie Couronné" userId="" providerId="" clId="Web-{D4B628C5-9160-45EE-8550-79824924FCF4}" dt="2024-01-31T15:19:12.088" v="56" actId="20577"/>
        <pc:sldMkLst>
          <pc:docMk/>
          <pc:sldMk cId="2650002029" sldId="9486"/>
        </pc:sldMkLst>
        <pc:spChg chg="mod">
          <ac:chgData name="Sylvie Couronné" userId="" providerId="" clId="Web-{D4B628C5-9160-45EE-8550-79824924FCF4}" dt="2024-01-31T15:15:26.456" v="12" actId="20577"/>
          <ac:spMkLst>
            <pc:docMk/>
            <pc:sldMk cId="2650002029" sldId="9486"/>
            <ac:spMk id="2" creationId="{D16246FD-F7D5-4ECE-08FA-791786E46BD7}"/>
          </ac:spMkLst>
        </pc:spChg>
        <pc:spChg chg="mod">
          <ac:chgData name="Sylvie Couronné" userId="" providerId="" clId="Web-{D4B628C5-9160-45EE-8550-79824924FCF4}" dt="2024-01-31T15:19:12.088" v="56" actId="20577"/>
          <ac:spMkLst>
            <pc:docMk/>
            <pc:sldMk cId="2650002029" sldId="9486"/>
            <ac:spMk id="6" creationId="{9C483F93-83F8-B713-9676-C6BDD9CE9996}"/>
          </ac:spMkLst>
        </pc:spChg>
        <pc:graphicFrameChg chg="add mod modGraphic">
          <ac:chgData name="Sylvie Couronné" userId="" providerId="" clId="Web-{D4B628C5-9160-45EE-8550-79824924FCF4}" dt="2024-01-31T15:19:04.962" v="53"/>
          <ac:graphicFrameMkLst>
            <pc:docMk/>
            <pc:sldMk cId="2650002029" sldId="9486"/>
            <ac:graphicFrameMk id="4" creationId="{84282A88-A31F-6D9D-5929-7E8D2D8F549D}"/>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99B4DD-5B61-4750-B90B-F1F21C92FA17}" type="doc">
      <dgm:prSet loTypeId="urn:microsoft.com/office/officeart/2005/8/layout/default" loCatId="list" qsTypeId="urn:microsoft.com/office/officeart/2005/8/quickstyle/simple5" qsCatId="simple" csTypeId="urn:microsoft.com/office/officeart/2005/8/colors/accent3_4" csCatId="accent3" phldr="1"/>
      <dgm:spPr/>
      <dgm:t>
        <a:bodyPr/>
        <a:lstStyle/>
        <a:p>
          <a:endParaRPr lang="en-US"/>
        </a:p>
      </dgm:t>
    </dgm:pt>
    <dgm:pt modelId="{837D1CF4-21EF-42FC-91E7-8B4A5DA36240}">
      <dgm:prSet phldrT="[Text]" phldr="0"/>
      <dgm:spPr/>
      <dgm:t>
        <a:bodyPr/>
        <a:lstStyle/>
        <a:p>
          <a:pPr rtl="0"/>
          <a:r>
            <a:rPr lang="en-US" b="1" dirty="0"/>
            <a:t>Challenges </a:t>
          </a:r>
        </a:p>
      </dgm:t>
    </dgm:pt>
    <dgm:pt modelId="{BCB1B0B2-7B6E-4DD4-ABE5-90D81955A8E9}" type="parTrans" cxnId="{59D78BB3-8D6C-4ADE-A02A-3D3381E918DF}">
      <dgm:prSet/>
      <dgm:spPr/>
      <dgm:t>
        <a:bodyPr/>
        <a:lstStyle/>
        <a:p>
          <a:endParaRPr lang="en-US"/>
        </a:p>
      </dgm:t>
    </dgm:pt>
    <dgm:pt modelId="{E0E9A0CD-FEBA-439E-BAE4-4DB1BC5E602C}" type="sibTrans" cxnId="{59D78BB3-8D6C-4ADE-A02A-3D3381E918DF}">
      <dgm:prSet/>
      <dgm:spPr/>
      <dgm:t>
        <a:bodyPr/>
        <a:lstStyle/>
        <a:p>
          <a:endParaRPr lang="en-US"/>
        </a:p>
      </dgm:t>
    </dgm:pt>
    <dgm:pt modelId="{C8B9DA83-0113-4522-9925-552E8C6B7C21}">
      <dgm:prSet phldrT="[Text]" phldr="0"/>
      <dgm:spPr/>
      <dgm:t>
        <a:bodyPr/>
        <a:lstStyle/>
        <a:p>
          <a:pPr rtl="0"/>
          <a:r>
            <a:rPr lang="en-GB" dirty="0">
              <a:latin typeface="Calibri Light" panose="020F0302020204030204"/>
            </a:rPr>
            <a:t>Shortage of digital skills in the energy sector</a:t>
          </a:r>
          <a:endParaRPr lang="en-US" dirty="0"/>
        </a:p>
      </dgm:t>
    </dgm:pt>
    <dgm:pt modelId="{BBFA3351-9AE9-4BA8-8168-56D19A057016}" type="parTrans" cxnId="{E8FB3BCA-61C5-4B07-82FA-1F65AD531014}">
      <dgm:prSet/>
      <dgm:spPr/>
      <dgm:t>
        <a:bodyPr/>
        <a:lstStyle/>
        <a:p>
          <a:endParaRPr lang="en-US"/>
        </a:p>
      </dgm:t>
    </dgm:pt>
    <dgm:pt modelId="{2F706CF4-62A2-451D-B498-45F52B6F5183}" type="sibTrans" cxnId="{E8FB3BCA-61C5-4B07-82FA-1F65AD531014}">
      <dgm:prSet/>
      <dgm:spPr/>
      <dgm:t>
        <a:bodyPr/>
        <a:lstStyle/>
        <a:p>
          <a:endParaRPr lang="en-US"/>
        </a:p>
      </dgm:t>
    </dgm:pt>
    <dgm:pt modelId="{09CA1907-DEFF-48F2-8698-CF7792EA80C1}">
      <dgm:prSet phldrT="[Text]" phldr="0"/>
      <dgm:spPr/>
      <dgm:t>
        <a:bodyPr/>
        <a:lstStyle/>
        <a:p>
          <a:pPr rtl="0"/>
          <a:r>
            <a:rPr lang="en-US" dirty="0"/>
            <a:t>Regulatory issues </a:t>
          </a:r>
        </a:p>
      </dgm:t>
    </dgm:pt>
    <dgm:pt modelId="{D3E0E7EB-6E85-4551-AF42-020FF48A62A8}" type="parTrans" cxnId="{73DEE65A-A17F-41C4-A21C-5AAD2113203E}">
      <dgm:prSet/>
      <dgm:spPr/>
      <dgm:t>
        <a:bodyPr/>
        <a:lstStyle/>
        <a:p>
          <a:endParaRPr lang="en-US"/>
        </a:p>
      </dgm:t>
    </dgm:pt>
    <dgm:pt modelId="{27C6E55B-3173-4F44-BB47-E8121850B786}" type="sibTrans" cxnId="{73DEE65A-A17F-41C4-A21C-5AAD2113203E}">
      <dgm:prSet/>
      <dgm:spPr/>
      <dgm:t>
        <a:bodyPr/>
        <a:lstStyle/>
        <a:p>
          <a:endParaRPr lang="en-US"/>
        </a:p>
      </dgm:t>
    </dgm:pt>
    <dgm:pt modelId="{85A962A6-35D9-4BC5-990F-1DC634DDC13D}">
      <dgm:prSet phldrT="[Text]" phldr="0"/>
      <dgm:spPr/>
      <dgm:t>
        <a:bodyPr/>
        <a:lstStyle/>
        <a:p>
          <a:pPr rtl="0"/>
          <a:r>
            <a:rPr lang="en-US" dirty="0"/>
            <a:t>Opportunities for future growth</a:t>
          </a:r>
        </a:p>
      </dgm:t>
    </dgm:pt>
    <dgm:pt modelId="{93C9683F-DB5B-42C8-A6DB-A6514C00CD32}" type="parTrans" cxnId="{C522A98E-43EA-4495-BD2B-465C5B67DF52}">
      <dgm:prSet/>
      <dgm:spPr/>
      <dgm:t>
        <a:bodyPr/>
        <a:lstStyle/>
        <a:p>
          <a:endParaRPr lang="en-US"/>
        </a:p>
      </dgm:t>
    </dgm:pt>
    <dgm:pt modelId="{968939A1-B77B-4FCC-82FC-D9BFD250A6DE}" type="sibTrans" cxnId="{C522A98E-43EA-4495-BD2B-465C5B67DF52}">
      <dgm:prSet/>
      <dgm:spPr/>
      <dgm:t>
        <a:bodyPr/>
        <a:lstStyle/>
        <a:p>
          <a:endParaRPr lang="en-US"/>
        </a:p>
      </dgm:t>
    </dgm:pt>
    <dgm:pt modelId="{68D5D5B2-5F17-4958-839E-A799E46FF20D}">
      <dgm:prSet phldr="0"/>
      <dgm:spPr/>
      <dgm:t>
        <a:bodyPr/>
        <a:lstStyle/>
        <a:p>
          <a:pPr rtl="0"/>
          <a:r>
            <a:rPr lang="en-GB" dirty="0"/>
            <a:t> Data privacy and security concerns</a:t>
          </a:r>
          <a:endParaRPr lang="en-US" dirty="0"/>
        </a:p>
      </dgm:t>
    </dgm:pt>
    <dgm:pt modelId="{7736559E-ED6E-4E8D-95B9-E70FDDA889C5}" type="parTrans" cxnId="{4544EF24-7229-4738-87FA-E72A805BF5A8}">
      <dgm:prSet/>
      <dgm:spPr/>
      <dgm:t>
        <a:bodyPr/>
        <a:lstStyle/>
        <a:p>
          <a:endParaRPr lang="en-US"/>
        </a:p>
      </dgm:t>
    </dgm:pt>
    <dgm:pt modelId="{FFF121B3-878D-49FA-BDD1-2AF450B792AA}" type="sibTrans" cxnId="{4544EF24-7229-4738-87FA-E72A805BF5A8}">
      <dgm:prSet/>
      <dgm:spPr/>
      <dgm:t>
        <a:bodyPr/>
        <a:lstStyle/>
        <a:p>
          <a:endParaRPr lang="en-US"/>
        </a:p>
      </dgm:t>
    </dgm:pt>
    <dgm:pt modelId="{73639CC4-4B70-4729-8499-2162880AD0FE}">
      <dgm:prSet phldr="0"/>
      <dgm:spPr/>
      <dgm:t>
        <a:bodyPr/>
        <a:lstStyle/>
        <a:p>
          <a:r>
            <a:rPr lang="en-GB" dirty="0"/>
            <a:t>Requiring innovative policies and regulatory experimentation (TEF, regulatory sandboxes)</a:t>
          </a:r>
          <a:endParaRPr lang="en-US" dirty="0"/>
        </a:p>
      </dgm:t>
    </dgm:pt>
    <dgm:pt modelId="{751C99D5-16A6-4017-91E0-1A7E83843806}" type="parTrans" cxnId="{4A670D40-DA21-4823-BD2D-C2E6DBD6EA97}">
      <dgm:prSet/>
      <dgm:spPr/>
      <dgm:t>
        <a:bodyPr/>
        <a:lstStyle/>
        <a:p>
          <a:endParaRPr lang="en-US"/>
        </a:p>
      </dgm:t>
    </dgm:pt>
    <dgm:pt modelId="{7627A7AE-CF00-443E-95E2-E9E1A006F1D8}" type="sibTrans" cxnId="{4A670D40-DA21-4823-BD2D-C2E6DBD6EA97}">
      <dgm:prSet/>
      <dgm:spPr/>
      <dgm:t>
        <a:bodyPr/>
        <a:lstStyle/>
        <a:p>
          <a:endParaRPr lang="en-US"/>
        </a:p>
      </dgm:t>
    </dgm:pt>
    <dgm:pt modelId="{CF0D64BC-667B-4F68-B3E2-0D926FB59D12}">
      <dgm:prSet phldr="0"/>
      <dgm:spPr/>
      <dgm:t>
        <a:bodyPr/>
        <a:lstStyle/>
        <a:p>
          <a:pPr rtl="0"/>
          <a:r>
            <a:rPr lang="en-GB" dirty="0"/>
            <a:t> AI and Digital Twins within the distributed  scalability</a:t>
          </a:r>
          <a:endParaRPr lang="en-US" dirty="0"/>
        </a:p>
      </dgm:t>
    </dgm:pt>
    <dgm:pt modelId="{30FDCD21-9159-4849-A227-34AAAB863727}" type="parTrans" cxnId="{66C8E16B-49C5-47E0-B14D-92917B95D041}">
      <dgm:prSet/>
      <dgm:spPr/>
      <dgm:t>
        <a:bodyPr/>
        <a:lstStyle/>
        <a:p>
          <a:endParaRPr lang="en-US"/>
        </a:p>
      </dgm:t>
    </dgm:pt>
    <dgm:pt modelId="{BA330CE4-CB2B-4535-846D-E335DC2AEAFC}" type="sibTrans" cxnId="{66C8E16B-49C5-47E0-B14D-92917B95D041}">
      <dgm:prSet/>
      <dgm:spPr/>
      <dgm:t>
        <a:bodyPr/>
        <a:lstStyle/>
        <a:p>
          <a:endParaRPr lang="en-US"/>
        </a:p>
      </dgm:t>
    </dgm:pt>
    <dgm:pt modelId="{0AFD3B0D-D880-405C-9309-4AC23AA0587F}">
      <dgm:prSet phldr="0"/>
      <dgm:spPr/>
      <dgm:t>
        <a:bodyPr/>
        <a:lstStyle/>
        <a:p>
          <a:r>
            <a:rPr lang="en-GB" dirty="0"/>
            <a:t>Federated Digital Twins models</a:t>
          </a:r>
          <a:endParaRPr lang="en-US" dirty="0"/>
        </a:p>
      </dgm:t>
    </dgm:pt>
    <dgm:pt modelId="{C3A43576-B7CC-4A7E-BBD7-B1A5F567B307}" type="parTrans" cxnId="{2230395A-0542-4E90-A3D4-D724EE37DD33}">
      <dgm:prSet/>
      <dgm:spPr/>
      <dgm:t>
        <a:bodyPr/>
        <a:lstStyle/>
        <a:p>
          <a:endParaRPr lang="en-US"/>
        </a:p>
      </dgm:t>
    </dgm:pt>
    <dgm:pt modelId="{7ED0DDF7-C9D7-495A-BA50-6568FBA71889}" type="sibTrans" cxnId="{2230395A-0542-4E90-A3D4-D724EE37DD33}">
      <dgm:prSet/>
      <dgm:spPr/>
      <dgm:t>
        <a:bodyPr/>
        <a:lstStyle/>
        <a:p>
          <a:endParaRPr lang="en-US"/>
        </a:p>
      </dgm:t>
    </dgm:pt>
    <dgm:pt modelId="{FA8DE425-0B8F-4F0D-8730-ADF31CE31708}">
      <dgm:prSet phldr="0"/>
      <dgm:spPr/>
      <dgm:t>
        <a:bodyPr/>
        <a:lstStyle/>
        <a:p>
          <a:r>
            <a:rPr lang="en-GB" dirty="0"/>
            <a:t>Linkage to the European Data Space</a:t>
          </a:r>
          <a:endParaRPr lang="en-US" dirty="0"/>
        </a:p>
      </dgm:t>
    </dgm:pt>
    <dgm:pt modelId="{2978E922-9A64-4F95-AADF-6E2E021E3265}" type="parTrans" cxnId="{04544519-8B8B-46AE-A7F3-0D407A8AF34B}">
      <dgm:prSet/>
      <dgm:spPr/>
      <dgm:t>
        <a:bodyPr/>
        <a:lstStyle/>
        <a:p>
          <a:endParaRPr lang="en-US"/>
        </a:p>
      </dgm:t>
    </dgm:pt>
    <dgm:pt modelId="{AD4203D8-01F0-438C-B71E-FFAB1A8C16FF}" type="sibTrans" cxnId="{04544519-8B8B-46AE-A7F3-0D407A8AF34B}">
      <dgm:prSet/>
      <dgm:spPr/>
      <dgm:t>
        <a:bodyPr/>
        <a:lstStyle/>
        <a:p>
          <a:endParaRPr lang="en-US"/>
        </a:p>
      </dgm:t>
    </dgm:pt>
    <dgm:pt modelId="{56BF9CD6-5197-4308-897F-D5BEA761A5FA}">
      <dgm:prSet phldr="0"/>
      <dgm:spPr/>
      <dgm:t>
        <a:bodyPr/>
        <a:lstStyle/>
        <a:p>
          <a:r>
            <a:rPr lang="en-GB" dirty="0"/>
            <a:t>Optimisation and needs for determining useful data for collection</a:t>
          </a:r>
          <a:r>
            <a:rPr lang="en-US" dirty="0"/>
            <a:t> </a:t>
          </a:r>
        </a:p>
      </dgm:t>
    </dgm:pt>
    <dgm:pt modelId="{915C27DF-7C5E-42E4-A7AA-76C2AA31B91F}" type="parTrans" cxnId="{5DC25885-1955-41A0-9EF6-0E147D243D98}">
      <dgm:prSet/>
      <dgm:spPr/>
      <dgm:t>
        <a:bodyPr/>
        <a:lstStyle/>
        <a:p>
          <a:endParaRPr lang="en-US"/>
        </a:p>
      </dgm:t>
    </dgm:pt>
    <dgm:pt modelId="{FD6ECEA1-4C1C-443F-895B-CD194F8302CC}" type="sibTrans" cxnId="{5DC25885-1955-41A0-9EF6-0E147D243D98}">
      <dgm:prSet/>
      <dgm:spPr/>
      <dgm:t>
        <a:bodyPr/>
        <a:lstStyle/>
        <a:p>
          <a:endParaRPr lang="en-US"/>
        </a:p>
      </dgm:t>
    </dgm:pt>
    <dgm:pt modelId="{78343D00-2AB3-4B83-B16A-618F78B34D65}">
      <dgm:prSet phldr="0"/>
      <dgm:spPr/>
      <dgm:t>
        <a:bodyPr/>
        <a:lstStyle/>
        <a:p>
          <a:pPr rtl="0"/>
          <a:r>
            <a:rPr lang="en-GB" dirty="0">
              <a:latin typeface="Calibri Light" panose="020F0302020204030204"/>
            </a:rPr>
            <a:t>Technical maturity of digital twin technology</a:t>
          </a:r>
          <a:endParaRPr lang="en-US" dirty="0">
            <a:latin typeface="Calibri Light" panose="020F0302020204030204"/>
          </a:endParaRPr>
        </a:p>
      </dgm:t>
    </dgm:pt>
    <dgm:pt modelId="{3B1941F1-7A4C-47DD-ABBD-C457BCE2A734}" type="parTrans" cxnId="{688E05C0-2C3C-4703-8526-EED743184A05}">
      <dgm:prSet/>
      <dgm:spPr/>
    </dgm:pt>
    <dgm:pt modelId="{52AD6C0A-7986-4EB8-A01C-351060322545}" type="sibTrans" cxnId="{688E05C0-2C3C-4703-8526-EED743184A05}">
      <dgm:prSet/>
      <dgm:spPr/>
    </dgm:pt>
    <dgm:pt modelId="{57CF25C4-7E7F-4537-9A87-886BAE481929}">
      <dgm:prSet phldr="0"/>
      <dgm:spPr/>
      <dgm:t>
        <a:bodyPr/>
        <a:lstStyle/>
        <a:p>
          <a:pPr rtl="0"/>
          <a:r>
            <a:rPr lang="en-GB" dirty="0">
              <a:latin typeface="Calibri Light" panose="020F0302020204030204"/>
            </a:rPr>
            <a:t>Lack of plug and play deployment tools</a:t>
          </a:r>
          <a:endParaRPr lang="en-US" dirty="0">
            <a:latin typeface="Calibri Light" panose="020F0302020204030204"/>
          </a:endParaRPr>
        </a:p>
      </dgm:t>
    </dgm:pt>
    <dgm:pt modelId="{648E331E-1682-44D8-8836-ECF568AC4C55}" type="parTrans" cxnId="{89FDE5CE-FFC1-49E1-A77A-86DB6A958314}">
      <dgm:prSet/>
      <dgm:spPr/>
    </dgm:pt>
    <dgm:pt modelId="{390A3C25-7987-4CA4-98E2-054D99D674E5}" type="sibTrans" cxnId="{89FDE5CE-FFC1-49E1-A77A-86DB6A958314}">
      <dgm:prSet/>
      <dgm:spPr/>
    </dgm:pt>
    <dgm:pt modelId="{5CC87E1A-7D3E-4FEE-A0B1-9D55C708A251}" type="pres">
      <dgm:prSet presAssocID="{8E99B4DD-5B61-4750-B90B-F1F21C92FA17}" presName="diagram" presStyleCnt="0">
        <dgm:presLayoutVars>
          <dgm:dir/>
          <dgm:resizeHandles val="exact"/>
        </dgm:presLayoutVars>
      </dgm:prSet>
      <dgm:spPr/>
    </dgm:pt>
    <dgm:pt modelId="{7B33878E-2470-438E-A937-3B5835AF0725}" type="pres">
      <dgm:prSet presAssocID="{837D1CF4-21EF-42FC-91E7-8B4A5DA36240}" presName="node" presStyleLbl="node1" presStyleIdx="0" presStyleCnt="12">
        <dgm:presLayoutVars>
          <dgm:bulletEnabled val="1"/>
        </dgm:presLayoutVars>
      </dgm:prSet>
      <dgm:spPr/>
    </dgm:pt>
    <dgm:pt modelId="{43F5800A-30B1-41C3-B0CD-DC84DDA68F13}" type="pres">
      <dgm:prSet presAssocID="{E0E9A0CD-FEBA-439E-BAE4-4DB1BC5E602C}" presName="sibTrans" presStyleCnt="0"/>
      <dgm:spPr/>
    </dgm:pt>
    <dgm:pt modelId="{659D1339-6A3F-4EB7-A3B4-1BA7758C30D6}" type="pres">
      <dgm:prSet presAssocID="{78343D00-2AB3-4B83-B16A-618F78B34D65}" presName="node" presStyleLbl="node1" presStyleIdx="1" presStyleCnt="12">
        <dgm:presLayoutVars>
          <dgm:bulletEnabled val="1"/>
        </dgm:presLayoutVars>
      </dgm:prSet>
      <dgm:spPr/>
    </dgm:pt>
    <dgm:pt modelId="{3D19DD58-066D-4E31-849D-46DB94B276A0}" type="pres">
      <dgm:prSet presAssocID="{52AD6C0A-7986-4EB8-A01C-351060322545}" presName="sibTrans" presStyleCnt="0"/>
      <dgm:spPr/>
    </dgm:pt>
    <dgm:pt modelId="{045D4C72-FD38-4798-B139-EB3A4F3C1A78}" type="pres">
      <dgm:prSet presAssocID="{57CF25C4-7E7F-4537-9A87-886BAE481929}" presName="node" presStyleLbl="node1" presStyleIdx="2" presStyleCnt="12">
        <dgm:presLayoutVars>
          <dgm:bulletEnabled val="1"/>
        </dgm:presLayoutVars>
      </dgm:prSet>
      <dgm:spPr/>
    </dgm:pt>
    <dgm:pt modelId="{0E20C93F-9632-4938-9EB7-22EFB98F58C0}" type="pres">
      <dgm:prSet presAssocID="{390A3C25-7987-4CA4-98E2-054D99D674E5}" presName="sibTrans" presStyleCnt="0"/>
      <dgm:spPr/>
    </dgm:pt>
    <dgm:pt modelId="{DECF1AC2-C631-411F-BF6E-8C706063A55E}" type="pres">
      <dgm:prSet presAssocID="{C8B9DA83-0113-4522-9925-552E8C6B7C21}" presName="node" presStyleLbl="node1" presStyleIdx="3" presStyleCnt="12">
        <dgm:presLayoutVars>
          <dgm:bulletEnabled val="1"/>
        </dgm:presLayoutVars>
      </dgm:prSet>
      <dgm:spPr/>
    </dgm:pt>
    <dgm:pt modelId="{B45E88BA-055C-4135-BB6C-7A666089B8F9}" type="pres">
      <dgm:prSet presAssocID="{2F706CF4-62A2-451D-B498-45F52B6F5183}" presName="sibTrans" presStyleCnt="0"/>
      <dgm:spPr/>
    </dgm:pt>
    <dgm:pt modelId="{4B71DFA7-3061-4FE1-8AF6-ED0962EFB5F0}" type="pres">
      <dgm:prSet presAssocID="{09CA1907-DEFF-48F2-8698-CF7792EA80C1}" presName="node" presStyleLbl="node1" presStyleIdx="4" presStyleCnt="12">
        <dgm:presLayoutVars>
          <dgm:bulletEnabled val="1"/>
        </dgm:presLayoutVars>
      </dgm:prSet>
      <dgm:spPr/>
    </dgm:pt>
    <dgm:pt modelId="{55215E4E-4AA3-4BFE-B444-252E24F00890}" type="pres">
      <dgm:prSet presAssocID="{27C6E55B-3173-4F44-BB47-E8121850B786}" presName="sibTrans" presStyleCnt="0"/>
      <dgm:spPr/>
    </dgm:pt>
    <dgm:pt modelId="{81798B3F-1521-4E77-A85E-2C1160727911}" type="pres">
      <dgm:prSet presAssocID="{68D5D5B2-5F17-4958-839E-A799E46FF20D}" presName="node" presStyleLbl="node1" presStyleIdx="5" presStyleCnt="12">
        <dgm:presLayoutVars>
          <dgm:bulletEnabled val="1"/>
        </dgm:presLayoutVars>
      </dgm:prSet>
      <dgm:spPr/>
    </dgm:pt>
    <dgm:pt modelId="{B759301F-B2DD-4F2B-AD75-4279FD84F1D8}" type="pres">
      <dgm:prSet presAssocID="{FFF121B3-878D-49FA-BDD1-2AF450B792AA}" presName="sibTrans" presStyleCnt="0"/>
      <dgm:spPr/>
    </dgm:pt>
    <dgm:pt modelId="{E0EA207B-354D-4CCD-B907-9BDAC48E20EC}" type="pres">
      <dgm:prSet presAssocID="{73639CC4-4B70-4729-8499-2162880AD0FE}" presName="node" presStyleLbl="node1" presStyleIdx="6" presStyleCnt="12">
        <dgm:presLayoutVars>
          <dgm:bulletEnabled val="1"/>
        </dgm:presLayoutVars>
      </dgm:prSet>
      <dgm:spPr/>
    </dgm:pt>
    <dgm:pt modelId="{775B5C11-94A6-4DD5-9C1E-A28AB27C1503}" type="pres">
      <dgm:prSet presAssocID="{7627A7AE-CF00-443E-95E2-E9E1A006F1D8}" presName="sibTrans" presStyleCnt="0"/>
      <dgm:spPr/>
    </dgm:pt>
    <dgm:pt modelId="{D3858D6A-253B-49AF-BCB4-0A210BEDED96}" type="pres">
      <dgm:prSet presAssocID="{85A962A6-35D9-4BC5-990F-1DC634DDC13D}" presName="node" presStyleLbl="node1" presStyleIdx="7" presStyleCnt="12">
        <dgm:presLayoutVars>
          <dgm:bulletEnabled val="1"/>
        </dgm:presLayoutVars>
      </dgm:prSet>
      <dgm:spPr/>
    </dgm:pt>
    <dgm:pt modelId="{42741CFD-E20F-48B5-AD56-AC6644A30726}" type="pres">
      <dgm:prSet presAssocID="{968939A1-B77B-4FCC-82FC-D9BFD250A6DE}" presName="sibTrans" presStyleCnt="0"/>
      <dgm:spPr/>
    </dgm:pt>
    <dgm:pt modelId="{A48BDFD6-0DBB-4310-BB24-4F72272291E2}" type="pres">
      <dgm:prSet presAssocID="{CF0D64BC-667B-4F68-B3E2-0D926FB59D12}" presName="node" presStyleLbl="node1" presStyleIdx="8" presStyleCnt="12">
        <dgm:presLayoutVars>
          <dgm:bulletEnabled val="1"/>
        </dgm:presLayoutVars>
      </dgm:prSet>
      <dgm:spPr/>
    </dgm:pt>
    <dgm:pt modelId="{6BE4518E-732A-4AAE-8447-A204BF5AB2D7}" type="pres">
      <dgm:prSet presAssocID="{BA330CE4-CB2B-4535-846D-E335DC2AEAFC}" presName="sibTrans" presStyleCnt="0"/>
      <dgm:spPr/>
    </dgm:pt>
    <dgm:pt modelId="{B250C735-250D-46A9-A008-978DCD1FB539}" type="pres">
      <dgm:prSet presAssocID="{0AFD3B0D-D880-405C-9309-4AC23AA0587F}" presName="node" presStyleLbl="node1" presStyleIdx="9" presStyleCnt="12">
        <dgm:presLayoutVars>
          <dgm:bulletEnabled val="1"/>
        </dgm:presLayoutVars>
      </dgm:prSet>
      <dgm:spPr/>
    </dgm:pt>
    <dgm:pt modelId="{BA19C393-B18F-4CC1-85A0-66F05FC9AA21}" type="pres">
      <dgm:prSet presAssocID="{7ED0DDF7-C9D7-495A-BA50-6568FBA71889}" presName="sibTrans" presStyleCnt="0"/>
      <dgm:spPr/>
    </dgm:pt>
    <dgm:pt modelId="{0A6ECA87-A946-4A6E-BCA5-50EC82120449}" type="pres">
      <dgm:prSet presAssocID="{FA8DE425-0B8F-4F0D-8730-ADF31CE31708}" presName="node" presStyleLbl="node1" presStyleIdx="10" presStyleCnt="12">
        <dgm:presLayoutVars>
          <dgm:bulletEnabled val="1"/>
        </dgm:presLayoutVars>
      </dgm:prSet>
      <dgm:spPr/>
    </dgm:pt>
    <dgm:pt modelId="{9BCB5AED-A102-4D46-A795-8B095C3DC7AC}" type="pres">
      <dgm:prSet presAssocID="{AD4203D8-01F0-438C-B71E-FFAB1A8C16FF}" presName="sibTrans" presStyleCnt="0"/>
      <dgm:spPr/>
    </dgm:pt>
    <dgm:pt modelId="{8BE68E54-27A7-4054-85FC-13E486FCB2B6}" type="pres">
      <dgm:prSet presAssocID="{56BF9CD6-5197-4308-897F-D5BEA761A5FA}" presName="node" presStyleLbl="node1" presStyleIdx="11" presStyleCnt="12">
        <dgm:presLayoutVars>
          <dgm:bulletEnabled val="1"/>
        </dgm:presLayoutVars>
      </dgm:prSet>
      <dgm:spPr/>
    </dgm:pt>
  </dgm:ptLst>
  <dgm:cxnLst>
    <dgm:cxn modelId="{ECEE9004-469F-46F9-9B72-7515643BDE16}" type="presOf" srcId="{73639CC4-4B70-4729-8499-2162880AD0FE}" destId="{E0EA207B-354D-4CCD-B907-9BDAC48E20EC}" srcOrd="0" destOrd="0" presId="urn:microsoft.com/office/officeart/2005/8/layout/default"/>
    <dgm:cxn modelId="{04544519-8B8B-46AE-A7F3-0D407A8AF34B}" srcId="{8E99B4DD-5B61-4750-B90B-F1F21C92FA17}" destId="{FA8DE425-0B8F-4F0D-8730-ADF31CE31708}" srcOrd="10" destOrd="0" parTransId="{2978E922-9A64-4F95-AADF-6E2E021E3265}" sibTransId="{AD4203D8-01F0-438C-B71E-FFAB1A8C16FF}"/>
    <dgm:cxn modelId="{B6DC541D-64F2-4FDC-A7EE-3F2EA99F32E9}" type="presOf" srcId="{68D5D5B2-5F17-4958-839E-A799E46FF20D}" destId="{81798B3F-1521-4E77-A85E-2C1160727911}" srcOrd="0" destOrd="0" presId="urn:microsoft.com/office/officeart/2005/8/layout/default"/>
    <dgm:cxn modelId="{4544EF24-7229-4738-87FA-E72A805BF5A8}" srcId="{8E99B4DD-5B61-4750-B90B-F1F21C92FA17}" destId="{68D5D5B2-5F17-4958-839E-A799E46FF20D}" srcOrd="5" destOrd="0" parTransId="{7736559E-ED6E-4E8D-95B9-E70FDDA889C5}" sibTransId="{FFF121B3-878D-49FA-BDD1-2AF450B792AA}"/>
    <dgm:cxn modelId="{82795D2E-505C-4B8F-9568-A383DE7E643C}" type="presOf" srcId="{C8B9DA83-0113-4522-9925-552E8C6B7C21}" destId="{DECF1AC2-C631-411F-BF6E-8C706063A55E}" srcOrd="0" destOrd="0" presId="urn:microsoft.com/office/officeart/2005/8/layout/default"/>
    <dgm:cxn modelId="{42B8F23B-3C45-46F4-939E-6BCB7E7F8B51}" type="presOf" srcId="{CF0D64BC-667B-4F68-B3E2-0D926FB59D12}" destId="{A48BDFD6-0DBB-4310-BB24-4F72272291E2}" srcOrd="0" destOrd="0" presId="urn:microsoft.com/office/officeart/2005/8/layout/default"/>
    <dgm:cxn modelId="{4A670D40-DA21-4823-BD2D-C2E6DBD6EA97}" srcId="{8E99B4DD-5B61-4750-B90B-F1F21C92FA17}" destId="{73639CC4-4B70-4729-8499-2162880AD0FE}" srcOrd="6" destOrd="0" parTransId="{751C99D5-16A6-4017-91E0-1A7E83843806}" sibTransId="{7627A7AE-CF00-443E-95E2-E9E1A006F1D8}"/>
    <dgm:cxn modelId="{8E948D64-6DB9-491A-A67E-CA1B1A71D79B}" type="presOf" srcId="{57CF25C4-7E7F-4537-9A87-886BAE481929}" destId="{045D4C72-FD38-4798-B139-EB3A4F3C1A78}" srcOrd="0" destOrd="0" presId="urn:microsoft.com/office/officeart/2005/8/layout/default"/>
    <dgm:cxn modelId="{66C8E16B-49C5-47E0-B14D-92917B95D041}" srcId="{8E99B4DD-5B61-4750-B90B-F1F21C92FA17}" destId="{CF0D64BC-667B-4F68-B3E2-0D926FB59D12}" srcOrd="8" destOrd="0" parTransId="{30FDCD21-9159-4849-A227-34AAAB863727}" sibTransId="{BA330CE4-CB2B-4535-846D-E335DC2AEAFC}"/>
    <dgm:cxn modelId="{FDE95456-1D5C-4AA4-8E85-6C45B43D2402}" type="presOf" srcId="{78343D00-2AB3-4B83-B16A-618F78B34D65}" destId="{659D1339-6A3F-4EB7-A3B4-1BA7758C30D6}" srcOrd="0" destOrd="0" presId="urn:microsoft.com/office/officeart/2005/8/layout/default"/>
    <dgm:cxn modelId="{2230395A-0542-4E90-A3D4-D724EE37DD33}" srcId="{8E99B4DD-5B61-4750-B90B-F1F21C92FA17}" destId="{0AFD3B0D-D880-405C-9309-4AC23AA0587F}" srcOrd="9" destOrd="0" parTransId="{C3A43576-B7CC-4A7E-BBD7-B1A5F567B307}" sibTransId="{7ED0DDF7-C9D7-495A-BA50-6568FBA71889}"/>
    <dgm:cxn modelId="{73DEE65A-A17F-41C4-A21C-5AAD2113203E}" srcId="{8E99B4DD-5B61-4750-B90B-F1F21C92FA17}" destId="{09CA1907-DEFF-48F2-8698-CF7792EA80C1}" srcOrd="4" destOrd="0" parTransId="{D3E0E7EB-6E85-4551-AF42-020FF48A62A8}" sibTransId="{27C6E55B-3173-4F44-BB47-E8121850B786}"/>
    <dgm:cxn modelId="{5DC25885-1955-41A0-9EF6-0E147D243D98}" srcId="{8E99B4DD-5B61-4750-B90B-F1F21C92FA17}" destId="{56BF9CD6-5197-4308-897F-D5BEA761A5FA}" srcOrd="11" destOrd="0" parTransId="{915C27DF-7C5E-42E4-A7AA-76C2AA31B91F}" sibTransId="{FD6ECEA1-4C1C-443F-895B-CD194F8302CC}"/>
    <dgm:cxn modelId="{C522A98E-43EA-4495-BD2B-465C5B67DF52}" srcId="{8E99B4DD-5B61-4750-B90B-F1F21C92FA17}" destId="{85A962A6-35D9-4BC5-990F-1DC634DDC13D}" srcOrd="7" destOrd="0" parTransId="{93C9683F-DB5B-42C8-A6DB-A6514C00CD32}" sibTransId="{968939A1-B77B-4FCC-82FC-D9BFD250A6DE}"/>
    <dgm:cxn modelId="{D4994FAB-8316-4282-A0AC-A93288BA887F}" type="presOf" srcId="{56BF9CD6-5197-4308-897F-D5BEA761A5FA}" destId="{8BE68E54-27A7-4054-85FC-13E486FCB2B6}" srcOrd="0" destOrd="0" presId="urn:microsoft.com/office/officeart/2005/8/layout/default"/>
    <dgm:cxn modelId="{59D78BB3-8D6C-4ADE-A02A-3D3381E918DF}" srcId="{8E99B4DD-5B61-4750-B90B-F1F21C92FA17}" destId="{837D1CF4-21EF-42FC-91E7-8B4A5DA36240}" srcOrd="0" destOrd="0" parTransId="{BCB1B0B2-7B6E-4DD4-ABE5-90D81955A8E9}" sibTransId="{E0E9A0CD-FEBA-439E-BAE4-4DB1BC5E602C}"/>
    <dgm:cxn modelId="{8E7F95BC-F392-48D6-828C-0759B72C6328}" type="presOf" srcId="{09CA1907-DEFF-48F2-8698-CF7792EA80C1}" destId="{4B71DFA7-3061-4FE1-8AF6-ED0962EFB5F0}" srcOrd="0" destOrd="0" presId="urn:microsoft.com/office/officeart/2005/8/layout/default"/>
    <dgm:cxn modelId="{688E05C0-2C3C-4703-8526-EED743184A05}" srcId="{8E99B4DD-5B61-4750-B90B-F1F21C92FA17}" destId="{78343D00-2AB3-4B83-B16A-618F78B34D65}" srcOrd="1" destOrd="0" parTransId="{3B1941F1-7A4C-47DD-ABBD-C457BCE2A734}" sibTransId="{52AD6C0A-7986-4EB8-A01C-351060322545}"/>
    <dgm:cxn modelId="{E57AC5C7-D857-4BDA-BF3B-6AC67BBB0B44}" type="presOf" srcId="{0AFD3B0D-D880-405C-9309-4AC23AA0587F}" destId="{B250C735-250D-46A9-A008-978DCD1FB539}" srcOrd="0" destOrd="0" presId="urn:microsoft.com/office/officeart/2005/8/layout/default"/>
    <dgm:cxn modelId="{E8FB3BCA-61C5-4B07-82FA-1F65AD531014}" srcId="{8E99B4DD-5B61-4750-B90B-F1F21C92FA17}" destId="{C8B9DA83-0113-4522-9925-552E8C6B7C21}" srcOrd="3" destOrd="0" parTransId="{BBFA3351-9AE9-4BA8-8168-56D19A057016}" sibTransId="{2F706CF4-62A2-451D-B498-45F52B6F5183}"/>
    <dgm:cxn modelId="{C9C63ACC-6580-4A42-B226-FCC4A1EEF489}" type="presOf" srcId="{8E99B4DD-5B61-4750-B90B-F1F21C92FA17}" destId="{5CC87E1A-7D3E-4FEE-A0B1-9D55C708A251}" srcOrd="0" destOrd="0" presId="urn:microsoft.com/office/officeart/2005/8/layout/default"/>
    <dgm:cxn modelId="{89FDE5CE-FFC1-49E1-A77A-86DB6A958314}" srcId="{8E99B4DD-5B61-4750-B90B-F1F21C92FA17}" destId="{57CF25C4-7E7F-4537-9A87-886BAE481929}" srcOrd="2" destOrd="0" parTransId="{648E331E-1682-44D8-8836-ECF568AC4C55}" sibTransId="{390A3C25-7987-4CA4-98E2-054D99D674E5}"/>
    <dgm:cxn modelId="{455278D0-72EA-421A-BE3C-AC5BCDE3D099}" type="presOf" srcId="{837D1CF4-21EF-42FC-91E7-8B4A5DA36240}" destId="{7B33878E-2470-438E-A937-3B5835AF0725}" srcOrd="0" destOrd="0" presId="urn:microsoft.com/office/officeart/2005/8/layout/default"/>
    <dgm:cxn modelId="{BB5E95DB-7CA4-4688-B6E5-4B6B5CB8DEB9}" type="presOf" srcId="{FA8DE425-0B8F-4F0D-8730-ADF31CE31708}" destId="{0A6ECA87-A946-4A6E-BCA5-50EC82120449}" srcOrd="0" destOrd="0" presId="urn:microsoft.com/office/officeart/2005/8/layout/default"/>
    <dgm:cxn modelId="{C1F626E4-492F-4B0C-BF9D-CAC45543849E}" type="presOf" srcId="{85A962A6-35D9-4BC5-990F-1DC634DDC13D}" destId="{D3858D6A-253B-49AF-BCB4-0A210BEDED96}" srcOrd="0" destOrd="0" presId="urn:microsoft.com/office/officeart/2005/8/layout/default"/>
    <dgm:cxn modelId="{6F38F7BE-6E5B-4BBD-8038-AC2840104DFA}" type="presParOf" srcId="{5CC87E1A-7D3E-4FEE-A0B1-9D55C708A251}" destId="{7B33878E-2470-438E-A937-3B5835AF0725}" srcOrd="0" destOrd="0" presId="urn:microsoft.com/office/officeart/2005/8/layout/default"/>
    <dgm:cxn modelId="{F3440E78-3FEA-4327-A0ED-4A6CDFB4F40B}" type="presParOf" srcId="{5CC87E1A-7D3E-4FEE-A0B1-9D55C708A251}" destId="{43F5800A-30B1-41C3-B0CD-DC84DDA68F13}" srcOrd="1" destOrd="0" presId="urn:microsoft.com/office/officeart/2005/8/layout/default"/>
    <dgm:cxn modelId="{8E540EF0-AAA4-4CAD-8DBC-917DC9D99110}" type="presParOf" srcId="{5CC87E1A-7D3E-4FEE-A0B1-9D55C708A251}" destId="{659D1339-6A3F-4EB7-A3B4-1BA7758C30D6}" srcOrd="2" destOrd="0" presId="urn:microsoft.com/office/officeart/2005/8/layout/default"/>
    <dgm:cxn modelId="{5E27797D-1420-4A8E-99D7-92EB372BB427}" type="presParOf" srcId="{5CC87E1A-7D3E-4FEE-A0B1-9D55C708A251}" destId="{3D19DD58-066D-4E31-849D-46DB94B276A0}" srcOrd="3" destOrd="0" presId="urn:microsoft.com/office/officeart/2005/8/layout/default"/>
    <dgm:cxn modelId="{9782995A-29B2-49D7-B9E3-B4C17EF48B64}" type="presParOf" srcId="{5CC87E1A-7D3E-4FEE-A0B1-9D55C708A251}" destId="{045D4C72-FD38-4798-B139-EB3A4F3C1A78}" srcOrd="4" destOrd="0" presId="urn:microsoft.com/office/officeart/2005/8/layout/default"/>
    <dgm:cxn modelId="{64FB715F-23B9-43C4-B73F-7BF095B02C69}" type="presParOf" srcId="{5CC87E1A-7D3E-4FEE-A0B1-9D55C708A251}" destId="{0E20C93F-9632-4938-9EB7-22EFB98F58C0}" srcOrd="5" destOrd="0" presId="urn:microsoft.com/office/officeart/2005/8/layout/default"/>
    <dgm:cxn modelId="{599999F5-0279-4EE6-B9D0-8A6AA4BCA985}" type="presParOf" srcId="{5CC87E1A-7D3E-4FEE-A0B1-9D55C708A251}" destId="{DECF1AC2-C631-411F-BF6E-8C706063A55E}" srcOrd="6" destOrd="0" presId="urn:microsoft.com/office/officeart/2005/8/layout/default"/>
    <dgm:cxn modelId="{73427183-531E-481B-AAD2-9B80A61157E1}" type="presParOf" srcId="{5CC87E1A-7D3E-4FEE-A0B1-9D55C708A251}" destId="{B45E88BA-055C-4135-BB6C-7A666089B8F9}" srcOrd="7" destOrd="0" presId="urn:microsoft.com/office/officeart/2005/8/layout/default"/>
    <dgm:cxn modelId="{EBE326C7-B53F-4A9A-831B-3BD7DD21BC51}" type="presParOf" srcId="{5CC87E1A-7D3E-4FEE-A0B1-9D55C708A251}" destId="{4B71DFA7-3061-4FE1-8AF6-ED0962EFB5F0}" srcOrd="8" destOrd="0" presId="urn:microsoft.com/office/officeart/2005/8/layout/default"/>
    <dgm:cxn modelId="{9A951718-BE7E-4EED-8A5F-DC6F733D3D6B}" type="presParOf" srcId="{5CC87E1A-7D3E-4FEE-A0B1-9D55C708A251}" destId="{55215E4E-4AA3-4BFE-B444-252E24F00890}" srcOrd="9" destOrd="0" presId="urn:microsoft.com/office/officeart/2005/8/layout/default"/>
    <dgm:cxn modelId="{E015C370-531C-4A67-9ECB-C15406378CA2}" type="presParOf" srcId="{5CC87E1A-7D3E-4FEE-A0B1-9D55C708A251}" destId="{81798B3F-1521-4E77-A85E-2C1160727911}" srcOrd="10" destOrd="0" presId="urn:microsoft.com/office/officeart/2005/8/layout/default"/>
    <dgm:cxn modelId="{2A3AA375-A410-46F9-82ED-5A0DC35C1622}" type="presParOf" srcId="{5CC87E1A-7D3E-4FEE-A0B1-9D55C708A251}" destId="{B759301F-B2DD-4F2B-AD75-4279FD84F1D8}" srcOrd="11" destOrd="0" presId="urn:microsoft.com/office/officeart/2005/8/layout/default"/>
    <dgm:cxn modelId="{A5CBF38D-B31D-495C-B7C8-A805AA847746}" type="presParOf" srcId="{5CC87E1A-7D3E-4FEE-A0B1-9D55C708A251}" destId="{E0EA207B-354D-4CCD-B907-9BDAC48E20EC}" srcOrd="12" destOrd="0" presId="urn:microsoft.com/office/officeart/2005/8/layout/default"/>
    <dgm:cxn modelId="{93C3B503-2AE9-4B9A-A37E-7DDA03CB7B49}" type="presParOf" srcId="{5CC87E1A-7D3E-4FEE-A0B1-9D55C708A251}" destId="{775B5C11-94A6-4DD5-9C1E-A28AB27C1503}" srcOrd="13" destOrd="0" presId="urn:microsoft.com/office/officeart/2005/8/layout/default"/>
    <dgm:cxn modelId="{CCF12CB2-9FD6-45E6-A1EC-5DFBB2E8CEBF}" type="presParOf" srcId="{5CC87E1A-7D3E-4FEE-A0B1-9D55C708A251}" destId="{D3858D6A-253B-49AF-BCB4-0A210BEDED96}" srcOrd="14" destOrd="0" presId="urn:microsoft.com/office/officeart/2005/8/layout/default"/>
    <dgm:cxn modelId="{34C931AC-44BB-408D-8B24-29793EF29563}" type="presParOf" srcId="{5CC87E1A-7D3E-4FEE-A0B1-9D55C708A251}" destId="{42741CFD-E20F-48B5-AD56-AC6644A30726}" srcOrd="15" destOrd="0" presId="urn:microsoft.com/office/officeart/2005/8/layout/default"/>
    <dgm:cxn modelId="{6D063A96-3668-4088-9E6C-CA42FF058EAB}" type="presParOf" srcId="{5CC87E1A-7D3E-4FEE-A0B1-9D55C708A251}" destId="{A48BDFD6-0DBB-4310-BB24-4F72272291E2}" srcOrd="16" destOrd="0" presId="urn:microsoft.com/office/officeart/2005/8/layout/default"/>
    <dgm:cxn modelId="{072CED46-8BC9-4603-9B44-8A12879EA4D8}" type="presParOf" srcId="{5CC87E1A-7D3E-4FEE-A0B1-9D55C708A251}" destId="{6BE4518E-732A-4AAE-8447-A204BF5AB2D7}" srcOrd="17" destOrd="0" presId="urn:microsoft.com/office/officeart/2005/8/layout/default"/>
    <dgm:cxn modelId="{327E813E-B120-406B-AEEF-D065E9CBB577}" type="presParOf" srcId="{5CC87E1A-7D3E-4FEE-A0B1-9D55C708A251}" destId="{B250C735-250D-46A9-A008-978DCD1FB539}" srcOrd="18" destOrd="0" presId="urn:microsoft.com/office/officeart/2005/8/layout/default"/>
    <dgm:cxn modelId="{6C09CF4C-6E06-44BB-9E1C-2D7A4DB3A2F2}" type="presParOf" srcId="{5CC87E1A-7D3E-4FEE-A0B1-9D55C708A251}" destId="{BA19C393-B18F-4CC1-85A0-66F05FC9AA21}" srcOrd="19" destOrd="0" presId="urn:microsoft.com/office/officeart/2005/8/layout/default"/>
    <dgm:cxn modelId="{2EC8F250-F251-4634-8609-7A0EB46F0E0C}" type="presParOf" srcId="{5CC87E1A-7D3E-4FEE-A0B1-9D55C708A251}" destId="{0A6ECA87-A946-4A6E-BCA5-50EC82120449}" srcOrd="20" destOrd="0" presId="urn:microsoft.com/office/officeart/2005/8/layout/default"/>
    <dgm:cxn modelId="{F11637DF-9904-4095-9ECA-E76F4FB198BF}" type="presParOf" srcId="{5CC87E1A-7D3E-4FEE-A0B1-9D55C708A251}" destId="{9BCB5AED-A102-4D46-A795-8B095C3DC7AC}" srcOrd="21" destOrd="0" presId="urn:microsoft.com/office/officeart/2005/8/layout/default"/>
    <dgm:cxn modelId="{FFF24537-9181-42A1-A2AE-B87E42BE3220}" type="presParOf" srcId="{5CC87E1A-7D3E-4FEE-A0B1-9D55C708A251}" destId="{8BE68E54-27A7-4054-85FC-13E486FCB2B6}"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4D4272-C649-4A99-BB2C-F3A11DB632B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C97F12AF-C9FE-46FE-B45A-E3BC1559A415}">
      <dgm:prSet phldrT="[Text]" custT="1"/>
      <dgm:spPr>
        <a:solidFill>
          <a:srgbClr val="1C0840"/>
        </a:solidFill>
      </dgm:spPr>
      <dgm:t>
        <a:bodyPr/>
        <a:lstStyle/>
        <a:p>
          <a:pPr rtl="0"/>
          <a:r>
            <a:rPr lang="en-GB" sz="3600" b="1" dirty="0">
              <a:latin typeface="Century Gothic" panose="020B0502020202020204" pitchFamily="34" charset="0"/>
            </a:rPr>
            <a:t>Energy footprint</a:t>
          </a:r>
        </a:p>
      </dgm:t>
    </dgm:pt>
    <dgm:pt modelId="{E15551BE-2E70-49AA-BCA6-B8301ADEF784}" type="parTrans" cxnId="{EC58E773-B2C7-449B-A21C-CE3E088E240A}">
      <dgm:prSet/>
      <dgm:spPr/>
      <dgm:t>
        <a:bodyPr/>
        <a:lstStyle/>
        <a:p>
          <a:endParaRPr lang="en-GB">
            <a:latin typeface="Century Gothic" panose="020B0502020202020204" pitchFamily="34" charset="0"/>
          </a:endParaRPr>
        </a:p>
      </dgm:t>
    </dgm:pt>
    <dgm:pt modelId="{57019650-E79A-4E1B-B9E5-382A188C4244}" type="sibTrans" cxnId="{EC58E773-B2C7-449B-A21C-CE3E088E240A}">
      <dgm:prSet/>
      <dgm:spPr/>
      <dgm:t>
        <a:bodyPr/>
        <a:lstStyle/>
        <a:p>
          <a:endParaRPr lang="en-GB">
            <a:latin typeface="Century Gothic" panose="020B0502020202020204" pitchFamily="34" charset="0"/>
          </a:endParaRPr>
        </a:p>
      </dgm:t>
    </dgm:pt>
    <dgm:pt modelId="{188DD0C1-5E00-4811-A330-C0A8E3D639E1}">
      <dgm:prSet phldrT="[Text]"/>
      <dgm:spPr>
        <a:solidFill>
          <a:schemeClr val="accent5">
            <a:lumMod val="20000"/>
            <a:lumOff val="80000"/>
            <a:alpha val="90000"/>
          </a:schemeClr>
        </a:solidFill>
      </dgm:spPr>
      <dgm:t>
        <a:bodyPr/>
        <a:lstStyle/>
        <a:p>
          <a:pPr rtl="0"/>
          <a:r>
            <a:rPr lang="en-GB" b="1" dirty="0">
              <a:latin typeface="Century Gothic" panose="020B0502020202020204" pitchFamily="34" charset="0"/>
              <a:cs typeface="Calibri"/>
            </a:rPr>
            <a:t>Diverse services (particularly AI) , demand, connectivity</a:t>
          </a:r>
        </a:p>
      </dgm:t>
    </dgm:pt>
    <dgm:pt modelId="{5182F6A8-7AF9-46CE-9732-74DCCEF1457F}" type="parTrans" cxnId="{DCE2360E-7898-48B6-9F5E-0ED2D63C92D5}">
      <dgm:prSet/>
      <dgm:spPr/>
      <dgm:t>
        <a:bodyPr/>
        <a:lstStyle/>
        <a:p>
          <a:endParaRPr lang="en-GB">
            <a:latin typeface="Century Gothic" panose="020B0502020202020204" pitchFamily="34" charset="0"/>
          </a:endParaRPr>
        </a:p>
      </dgm:t>
    </dgm:pt>
    <dgm:pt modelId="{952756A1-130F-4D10-B800-1FF4DC310CF8}" type="sibTrans" cxnId="{DCE2360E-7898-48B6-9F5E-0ED2D63C92D5}">
      <dgm:prSet/>
      <dgm:spPr/>
      <dgm:t>
        <a:bodyPr/>
        <a:lstStyle/>
        <a:p>
          <a:endParaRPr lang="en-GB">
            <a:latin typeface="Century Gothic" panose="020B0502020202020204" pitchFamily="34" charset="0"/>
          </a:endParaRPr>
        </a:p>
      </dgm:t>
    </dgm:pt>
    <dgm:pt modelId="{C721DC77-28D8-49D7-AA95-C95887515A0A}">
      <dgm:prSet phldrT="[Text]" phldr="0"/>
      <dgm:spPr>
        <a:solidFill>
          <a:schemeClr val="accent5">
            <a:lumMod val="20000"/>
            <a:lumOff val="80000"/>
            <a:alpha val="90000"/>
          </a:schemeClr>
        </a:solidFill>
      </dgm:spPr>
      <dgm:t>
        <a:bodyPr/>
        <a:lstStyle/>
        <a:p>
          <a:pPr rtl="0"/>
          <a:r>
            <a:rPr lang="en-GB" b="1" dirty="0">
              <a:latin typeface="Century Gothic" panose="020B0502020202020204" pitchFamily="34" charset="0"/>
              <a:cs typeface="Calibri"/>
            </a:rPr>
            <a:t>Diverse edge-to-cloud infrastructure</a:t>
          </a:r>
        </a:p>
      </dgm:t>
    </dgm:pt>
    <dgm:pt modelId="{0409AAE6-5BE3-4647-9FAF-8273AEC6104D}" type="parTrans" cxnId="{815A1E29-6068-41F1-B430-FA79BC619F5F}">
      <dgm:prSet/>
      <dgm:spPr/>
      <dgm:t>
        <a:bodyPr/>
        <a:lstStyle/>
        <a:p>
          <a:endParaRPr lang="en-GB">
            <a:latin typeface="Century Gothic" panose="020B0502020202020204" pitchFamily="34" charset="0"/>
          </a:endParaRPr>
        </a:p>
      </dgm:t>
    </dgm:pt>
    <dgm:pt modelId="{913294E6-6AB7-464C-9C1C-6B680198914D}" type="sibTrans" cxnId="{815A1E29-6068-41F1-B430-FA79BC619F5F}">
      <dgm:prSet/>
      <dgm:spPr/>
      <dgm:t>
        <a:bodyPr/>
        <a:lstStyle/>
        <a:p>
          <a:endParaRPr lang="en-GB">
            <a:latin typeface="Century Gothic" panose="020B0502020202020204" pitchFamily="34" charset="0"/>
          </a:endParaRPr>
        </a:p>
      </dgm:t>
    </dgm:pt>
    <dgm:pt modelId="{EE0EB781-4E16-4C7F-BE9F-270C20EA4637}">
      <dgm:prSet phldrT="[Text]" custT="1"/>
      <dgm:spPr>
        <a:solidFill>
          <a:srgbClr val="1C0840"/>
        </a:solidFill>
      </dgm:spPr>
      <dgm:t>
        <a:bodyPr/>
        <a:lstStyle/>
        <a:p>
          <a:pPr rtl="0"/>
          <a:r>
            <a:rPr lang="en-GB" sz="3600" b="1" dirty="0">
              <a:latin typeface="Century Gothic" panose="020B0502020202020204" pitchFamily="34" charset="0"/>
            </a:rPr>
            <a:t>Comprehensive Modelling</a:t>
          </a:r>
        </a:p>
      </dgm:t>
    </dgm:pt>
    <dgm:pt modelId="{75650BDB-9CFE-43A1-BCED-3695FB466300}" type="parTrans" cxnId="{F4000B20-3BCA-43C6-A422-2E6B6097DD83}">
      <dgm:prSet/>
      <dgm:spPr/>
      <dgm:t>
        <a:bodyPr/>
        <a:lstStyle/>
        <a:p>
          <a:endParaRPr lang="en-GB">
            <a:latin typeface="Century Gothic" panose="020B0502020202020204" pitchFamily="34" charset="0"/>
          </a:endParaRPr>
        </a:p>
      </dgm:t>
    </dgm:pt>
    <dgm:pt modelId="{9B4E3314-608A-4FF5-81FF-04C081B20DAD}" type="sibTrans" cxnId="{F4000B20-3BCA-43C6-A422-2E6B6097DD83}">
      <dgm:prSet/>
      <dgm:spPr/>
      <dgm:t>
        <a:bodyPr/>
        <a:lstStyle/>
        <a:p>
          <a:endParaRPr lang="en-GB">
            <a:latin typeface="Century Gothic" panose="020B0502020202020204" pitchFamily="34" charset="0"/>
          </a:endParaRPr>
        </a:p>
      </dgm:t>
    </dgm:pt>
    <dgm:pt modelId="{3BE14503-927A-411B-ACC2-C8EE10E3F44E}">
      <dgm:prSet phldrT="[Text]"/>
      <dgm:spPr>
        <a:solidFill>
          <a:schemeClr val="accent5">
            <a:lumMod val="20000"/>
            <a:lumOff val="80000"/>
            <a:alpha val="90000"/>
          </a:schemeClr>
        </a:solidFill>
      </dgm:spPr>
      <dgm:t>
        <a:bodyPr/>
        <a:lstStyle/>
        <a:p>
          <a:pPr rtl="0"/>
          <a:r>
            <a:rPr lang="en-GB" b="1" dirty="0">
              <a:latin typeface="Century Gothic" panose="020B0502020202020204" pitchFamily="34" charset="0"/>
              <a:cs typeface="Calibri"/>
            </a:rPr>
            <a:t>Large number of parameters and constraints</a:t>
          </a:r>
        </a:p>
      </dgm:t>
    </dgm:pt>
    <dgm:pt modelId="{BC1F044F-11D0-4DE4-9E5B-55F067CA6CD8}" type="parTrans" cxnId="{D4F0BD25-8AAE-4436-A51A-0E6B3C91A734}">
      <dgm:prSet/>
      <dgm:spPr/>
      <dgm:t>
        <a:bodyPr/>
        <a:lstStyle/>
        <a:p>
          <a:endParaRPr lang="en-GB">
            <a:latin typeface="Century Gothic" panose="020B0502020202020204" pitchFamily="34" charset="0"/>
          </a:endParaRPr>
        </a:p>
      </dgm:t>
    </dgm:pt>
    <dgm:pt modelId="{941C611A-A362-49F9-8841-7029CC7FEE15}" type="sibTrans" cxnId="{D4F0BD25-8AAE-4436-A51A-0E6B3C91A734}">
      <dgm:prSet/>
      <dgm:spPr/>
      <dgm:t>
        <a:bodyPr/>
        <a:lstStyle/>
        <a:p>
          <a:endParaRPr lang="en-GB">
            <a:latin typeface="Century Gothic" panose="020B0502020202020204" pitchFamily="34" charset="0"/>
          </a:endParaRPr>
        </a:p>
      </dgm:t>
    </dgm:pt>
    <dgm:pt modelId="{420F865C-E124-44AD-91F9-749B53A9778D}">
      <dgm:prSet phldrT="[Text]"/>
      <dgm:spPr>
        <a:solidFill>
          <a:schemeClr val="accent5">
            <a:lumMod val="20000"/>
            <a:lumOff val="80000"/>
            <a:alpha val="90000"/>
          </a:schemeClr>
        </a:solidFill>
      </dgm:spPr>
      <dgm:t>
        <a:bodyPr/>
        <a:lstStyle/>
        <a:p>
          <a:pPr rtl="0"/>
          <a:r>
            <a:rPr lang="en-GB" b="1" dirty="0">
              <a:latin typeface="Century Gothic" panose="020B0502020202020204" pitchFamily="34" charset="0"/>
              <a:cs typeface="Calibri"/>
            </a:rPr>
            <a:t>Co-existence and dependency (e.g. cloud-network providers)</a:t>
          </a:r>
        </a:p>
      </dgm:t>
    </dgm:pt>
    <dgm:pt modelId="{97DB999D-08F8-4109-9899-29019EDA813B}" type="parTrans" cxnId="{7B39D694-952E-4CB0-A4AC-870249AE6EAD}">
      <dgm:prSet/>
      <dgm:spPr/>
      <dgm:t>
        <a:bodyPr/>
        <a:lstStyle/>
        <a:p>
          <a:endParaRPr lang="en-GB">
            <a:latin typeface="Century Gothic" panose="020B0502020202020204" pitchFamily="34" charset="0"/>
          </a:endParaRPr>
        </a:p>
      </dgm:t>
    </dgm:pt>
    <dgm:pt modelId="{1F1D8B67-263F-43A0-ABDE-269C915C1C5A}" type="sibTrans" cxnId="{7B39D694-952E-4CB0-A4AC-870249AE6EAD}">
      <dgm:prSet/>
      <dgm:spPr/>
      <dgm:t>
        <a:bodyPr/>
        <a:lstStyle/>
        <a:p>
          <a:endParaRPr lang="en-GB">
            <a:latin typeface="Century Gothic" panose="020B0502020202020204" pitchFamily="34" charset="0"/>
          </a:endParaRPr>
        </a:p>
      </dgm:t>
    </dgm:pt>
    <dgm:pt modelId="{5D0D4CB7-FC40-4EC6-8172-50AD5D1D8719}">
      <dgm:prSet phldrT="[Text]"/>
      <dgm:spPr>
        <a:solidFill>
          <a:schemeClr val="accent5">
            <a:lumMod val="20000"/>
            <a:lumOff val="80000"/>
            <a:alpha val="90000"/>
          </a:schemeClr>
        </a:solidFill>
      </dgm:spPr>
      <dgm:t>
        <a:bodyPr/>
        <a:lstStyle/>
        <a:p>
          <a:pPr rtl="0"/>
          <a:r>
            <a:rPr lang="en-GB" b="1" dirty="0">
              <a:latin typeface="Century Gothic" panose="020B0502020202020204" pitchFamily="34" charset="0"/>
              <a:cs typeface="Calibri"/>
            </a:rPr>
            <a:t>Autonomy of connected systems and variant information sharing</a:t>
          </a:r>
        </a:p>
      </dgm:t>
    </dgm:pt>
    <dgm:pt modelId="{DD1F1663-0E65-48E0-9799-8D9190A7C3E0}" type="parTrans" cxnId="{3BB0E0BB-A5FE-4406-AA02-099AE422F752}">
      <dgm:prSet/>
      <dgm:spPr/>
      <dgm:t>
        <a:bodyPr/>
        <a:lstStyle/>
        <a:p>
          <a:endParaRPr lang="en-GB">
            <a:latin typeface="Century Gothic" panose="020B0502020202020204" pitchFamily="34" charset="0"/>
          </a:endParaRPr>
        </a:p>
      </dgm:t>
    </dgm:pt>
    <dgm:pt modelId="{85FCC641-3FB8-4582-B14E-DB99D86D84D9}" type="sibTrans" cxnId="{3BB0E0BB-A5FE-4406-AA02-099AE422F752}">
      <dgm:prSet/>
      <dgm:spPr/>
      <dgm:t>
        <a:bodyPr/>
        <a:lstStyle/>
        <a:p>
          <a:endParaRPr lang="en-GB">
            <a:latin typeface="Century Gothic" panose="020B0502020202020204" pitchFamily="34" charset="0"/>
          </a:endParaRPr>
        </a:p>
      </dgm:t>
    </dgm:pt>
    <dgm:pt modelId="{6F478120-D841-477C-A4B2-412E38AF9802}">
      <dgm:prSet phldrT="[Text]"/>
      <dgm:spPr>
        <a:solidFill>
          <a:schemeClr val="accent5">
            <a:lumMod val="20000"/>
            <a:lumOff val="80000"/>
            <a:alpha val="90000"/>
          </a:schemeClr>
        </a:solidFill>
      </dgm:spPr>
      <dgm:t>
        <a:bodyPr/>
        <a:lstStyle/>
        <a:p>
          <a:pPr rtl="0"/>
          <a:r>
            <a:rPr lang="en-GB" b="1" dirty="0">
              <a:latin typeface="Century Gothic" panose="020B0502020202020204" pitchFamily="34" charset="0"/>
              <a:cs typeface="Calibri"/>
            </a:rPr>
            <a:t>Multiple objectives (possibly conflicting) and trade-offs</a:t>
          </a:r>
        </a:p>
      </dgm:t>
    </dgm:pt>
    <dgm:pt modelId="{04A574FC-248A-41A2-AE6C-A8BAA67531BC}" type="parTrans" cxnId="{ABD2F721-530E-476C-BE00-8891AF278648}">
      <dgm:prSet/>
      <dgm:spPr/>
      <dgm:t>
        <a:bodyPr/>
        <a:lstStyle/>
        <a:p>
          <a:endParaRPr lang="en-GB">
            <a:latin typeface="Century Gothic" panose="020B0502020202020204" pitchFamily="34" charset="0"/>
          </a:endParaRPr>
        </a:p>
      </dgm:t>
    </dgm:pt>
    <dgm:pt modelId="{4EEBB06B-8626-4043-A7F3-D225317FC888}" type="sibTrans" cxnId="{ABD2F721-530E-476C-BE00-8891AF278648}">
      <dgm:prSet/>
      <dgm:spPr/>
      <dgm:t>
        <a:bodyPr/>
        <a:lstStyle/>
        <a:p>
          <a:endParaRPr lang="en-GB">
            <a:latin typeface="Century Gothic" panose="020B0502020202020204" pitchFamily="34" charset="0"/>
          </a:endParaRPr>
        </a:p>
      </dgm:t>
    </dgm:pt>
    <dgm:pt modelId="{F4161BF0-A330-4373-8128-9D01F771E2CA}">
      <dgm:prSet phldr="0"/>
      <dgm:spPr>
        <a:solidFill>
          <a:schemeClr val="accent5">
            <a:lumMod val="20000"/>
            <a:lumOff val="80000"/>
            <a:alpha val="90000"/>
          </a:schemeClr>
        </a:solidFill>
      </dgm:spPr>
      <dgm:t>
        <a:bodyPr/>
        <a:lstStyle/>
        <a:p>
          <a:pPr rtl="0"/>
          <a:r>
            <a:rPr lang="en-GB" b="1" dirty="0">
              <a:latin typeface="Century Gothic" panose="020B0502020202020204" pitchFamily="34" charset="0"/>
              <a:cs typeface="Calibri"/>
            </a:rPr>
            <a:t>Joint problems and their interplay</a:t>
          </a:r>
        </a:p>
      </dgm:t>
    </dgm:pt>
    <dgm:pt modelId="{3E32184C-90F2-480E-A66A-6DCD541E1C0E}" type="parTrans" cxnId="{AE7C4D67-FFA5-48D0-9294-5597CFC5E50B}">
      <dgm:prSet/>
      <dgm:spPr/>
      <dgm:t>
        <a:bodyPr/>
        <a:lstStyle/>
        <a:p>
          <a:endParaRPr lang="en-GB">
            <a:latin typeface="Century Gothic" panose="020B0502020202020204" pitchFamily="34" charset="0"/>
          </a:endParaRPr>
        </a:p>
      </dgm:t>
    </dgm:pt>
    <dgm:pt modelId="{1E39DEF8-5D26-405D-B473-8D4776C2E0EB}" type="sibTrans" cxnId="{AE7C4D67-FFA5-48D0-9294-5597CFC5E50B}">
      <dgm:prSet/>
      <dgm:spPr/>
      <dgm:t>
        <a:bodyPr/>
        <a:lstStyle/>
        <a:p>
          <a:endParaRPr lang="en-GB">
            <a:latin typeface="Century Gothic" panose="020B0502020202020204" pitchFamily="34" charset="0"/>
          </a:endParaRPr>
        </a:p>
      </dgm:t>
    </dgm:pt>
    <dgm:pt modelId="{B4BF8F78-6F61-463D-A847-82E43575E913}">
      <dgm:prSet phldr="0"/>
      <dgm:spPr>
        <a:solidFill>
          <a:schemeClr val="accent5">
            <a:lumMod val="20000"/>
            <a:lumOff val="80000"/>
            <a:alpha val="90000"/>
          </a:schemeClr>
        </a:solidFill>
      </dgm:spPr>
      <dgm:t>
        <a:bodyPr/>
        <a:lstStyle/>
        <a:p>
          <a:pPr rtl="0"/>
          <a:r>
            <a:rPr lang="en-GB" b="1" dirty="0">
              <a:latin typeface="Century Gothic" panose="020B0502020202020204" pitchFamily="34" charset="0"/>
              <a:cs typeface="Calibri"/>
            </a:rPr>
            <a:t>Addon resources and dependencies (e.g. data Ops)</a:t>
          </a:r>
        </a:p>
      </dgm:t>
    </dgm:pt>
    <dgm:pt modelId="{B85F1826-B590-49A3-A7BF-A4993E86F4B9}" type="parTrans" cxnId="{63FF205E-D98F-409F-A5FE-F509B900B161}">
      <dgm:prSet/>
      <dgm:spPr/>
      <dgm:t>
        <a:bodyPr/>
        <a:lstStyle/>
        <a:p>
          <a:endParaRPr lang="en-GB">
            <a:latin typeface="Century Gothic" panose="020B0502020202020204" pitchFamily="34" charset="0"/>
          </a:endParaRPr>
        </a:p>
      </dgm:t>
    </dgm:pt>
    <dgm:pt modelId="{CECB1B1E-E832-4F12-9B99-FA4475B36982}" type="sibTrans" cxnId="{63FF205E-D98F-409F-A5FE-F509B900B161}">
      <dgm:prSet/>
      <dgm:spPr/>
      <dgm:t>
        <a:bodyPr/>
        <a:lstStyle/>
        <a:p>
          <a:endParaRPr lang="en-GB">
            <a:latin typeface="Century Gothic" panose="020B0502020202020204" pitchFamily="34" charset="0"/>
          </a:endParaRPr>
        </a:p>
      </dgm:t>
    </dgm:pt>
    <dgm:pt modelId="{55A37195-4572-4121-8508-6D3F72AEEDF6}">
      <dgm:prSet phldr="0"/>
      <dgm:spPr>
        <a:solidFill>
          <a:srgbClr val="1C0840"/>
        </a:solidFill>
      </dgm:spPr>
      <dgm:t>
        <a:bodyPr/>
        <a:lstStyle/>
        <a:p>
          <a:pPr rtl="0"/>
          <a:r>
            <a:rPr lang="en-GB" b="1" dirty="0">
              <a:latin typeface="Century Gothic" panose="020B0502020202020204" pitchFamily="34" charset="0"/>
            </a:rPr>
            <a:t>Multiple Stakeholders</a:t>
          </a:r>
          <a:endParaRPr lang="en-GB" dirty="0">
            <a:latin typeface="Century Gothic" panose="020B0502020202020204" pitchFamily="34" charset="0"/>
          </a:endParaRPr>
        </a:p>
      </dgm:t>
    </dgm:pt>
    <dgm:pt modelId="{15B65545-9466-44F1-9D0C-B9906AB78FB6}" type="parTrans" cxnId="{6A6CC519-E5D7-4278-B4AE-475209435CCA}">
      <dgm:prSet/>
      <dgm:spPr/>
      <dgm:t>
        <a:bodyPr/>
        <a:lstStyle/>
        <a:p>
          <a:endParaRPr lang="en-GB">
            <a:latin typeface="Century Gothic" panose="020B0502020202020204" pitchFamily="34" charset="0"/>
          </a:endParaRPr>
        </a:p>
      </dgm:t>
    </dgm:pt>
    <dgm:pt modelId="{0B67E568-2656-407A-8982-6916FBAA9170}" type="sibTrans" cxnId="{6A6CC519-E5D7-4278-B4AE-475209435CCA}">
      <dgm:prSet/>
      <dgm:spPr/>
      <dgm:t>
        <a:bodyPr/>
        <a:lstStyle/>
        <a:p>
          <a:endParaRPr lang="en-GB">
            <a:latin typeface="Century Gothic" panose="020B0502020202020204" pitchFamily="34" charset="0"/>
          </a:endParaRPr>
        </a:p>
      </dgm:t>
    </dgm:pt>
    <dgm:pt modelId="{04B95C4E-2FB2-4F5E-80A9-6B6717C02D47}">
      <dgm:prSet phldr="0"/>
      <dgm:spPr>
        <a:solidFill>
          <a:schemeClr val="accent5">
            <a:lumMod val="20000"/>
            <a:lumOff val="80000"/>
            <a:alpha val="90000"/>
          </a:schemeClr>
        </a:solidFill>
      </dgm:spPr>
      <dgm:t>
        <a:bodyPr/>
        <a:lstStyle/>
        <a:p>
          <a:pPr rtl="0"/>
          <a:r>
            <a:rPr lang="en-GB" b="1" dirty="0">
              <a:latin typeface="Century Gothic" panose="020B0502020202020204" pitchFamily="34" charset="0"/>
              <a:cs typeface="Calibri"/>
            </a:rPr>
            <a:t>Not only consumption, but prices and source-type</a:t>
          </a:r>
        </a:p>
      </dgm:t>
    </dgm:pt>
    <dgm:pt modelId="{1950C42B-A9F3-4F39-8B9A-836E7048F961}" type="parTrans" cxnId="{24908608-E226-4C7E-8E94-CCAC20975698}">
      <dgm:prSet/>
      <dgm:spPr/>
      <dgm:t>
        <a:bodyPr/>
        <a:lstStyle/>
        <a:p>
          <a:endParaRPr lang="en-GB">
            <a:latin typeface="Century Gothic" panose="020B0502020202020204" pitchFamily="34" charset="0"/>
          </a:endParaRPr>
        </a:p>
      </dgm:t>
    </dgm:pt>
    <dgm:pt modelId="{473661D5-CECE-400F-9580-544922EC2E00}" type="sibTrans" cxnId="{24908608-E226-4C7E-8E94-CCAC20975698}">
      <dgm:prSet/>
      <dgm:spPr/>
      <dgm:t>
        <a:bodyPr/>
        <a:lstStyle/>
        <a:p>
          <a:endParaRPr lang="en-GB">
            <a:latin typeface="Century Gothic" panose="020B0502020202020204" pitchFamily="34" charset="0"/>
          </a:endParaRPr>
        </a:p>
      </dgm:t>
    </dgm:pt>
    <dgm:pt modelId="{8DF56F47-7528-4EC2-8AFA-B459E69F7353}" type="pres">
      <dgm:prSet presAssocID="{704D4272-C649-4A99-BB2C-F3A11DB632BB}" presName="Name0" presStyleCnt="0">
        <dgm:presLayoutVars>
          <dgm:dir/>
          <dgm:animLvl val="lvl"/>
          <dgm:resizeHandles/>
        </dgm:presLayoutVars>
      </dgm:prSet>
      <dgm:spPr/>
    </dgm:pt>
    <dgm:pt modelId="{6ADC02B6-9703-4A19-8F08-4A4E49DBEB19}" type="pres">
      <dgm:prSet presAssocID="{C97F12AF-C9FE-46FE-B45A-E3BC1559A415}" presName="linNode" presStyleCnt="0"/>
      <dgm:spPr/>
    </dgm:pt>
    <dgm:pt modelId="{7811243A-9340-4B0D-9C9E-8BA74B7E0EB3}" type="pres">
      <dgm:prSet presAssocID="{C97F12AF-C9FE-46FE-B45A-E3BC1559A415}" presName="parentShp" presStyleLbl="node1" presStyleIdx="0" presStyleCnt="3">
        <dgm:presLayoutVars>
          <dgm:bulletEnabled val="1"/>
        </dgm:presLayoutVars>
      </dgm:prSet>
      <dgm:spPr/>
    </dgm:pt>
    <dgm:pt modelId="{A513492F-1317-4785-B609-0F23A784D705}" type="pres">
      <dgm:prSet presAssocID="{C97F12AF-C9FE-46FE-B45A-E3BC1559A415}" presName="childShp" presStyleLbl="bgAccFollowNode1" presStyleIdx="0" presStyleCnt="3">
        <dgm:presLayoutVars>
          <dgm:bulletEnabled val="1"/>
        </dgm:presLayoutVars>
      </dgm:prSet>
      <dgm:spPr/>
    </dgm:pt>
    <dgm:pt modelId="{37CB57F5-5033-469A-A91E-A0D2E4A3DCC9}" type="pres">
      <dgm:prSet presAssocID="{57019650-E79A-4E1B-B9E5-382A188C4244}" presName="spacing" presStyleCnt="0"/>
      <dgm:spPr/>
    </dgm:pt>
    <dgm:pt modelId="{1D4EC950-370A-4609-99DB-C95F811262D6}" type="pres">
      <dgm:prSet presAssocID="{EE0EB781-4E16-4C7F-BE9F-270C20EA4637}" presName="linNode" presStyleCnt="0"/>
      <dgm:spPr/>
    </dgm:pt>
    <dgm:pt modelId="{16A46697-7043-42B9-934F-AB113DBD860A}" type="pres">
      <dgm:prSet presAssocID="{EE0EB781-4E16-4C7F-BE9F-270C20EA4637}" presName="parentShp" presStyleLbl="node1" presStyleIdx="1" presStyleCnt="3">
        <dgm:presLayoutVars>
          <dgm:bulletEnabled val="1"/>
        </dgm:presLayoutVars>
      </dgm:prSet>
      <dgm:spPr/>
    </dgm:pt>
    <dgm:pt modelId="{94DF3D57-CC06-48A4-9111-73FF30887827}" type="pres">
      <dgm:prSet presAssocID="{EE0EB781-4E16-4C7F-BE9F-270C20EA4637}" presName="childShp" presStyleLbl="bgAccFollowNode1" presStyleIdx="1" presStyleCnt="3">
        <dgm:presLayoutVars>
          <dgm:bulletEnabled val="1"/>
        </dgm:presLayoutVars>
      </dgm:prSet>
      <dgm:spPr/>
    </dgm:pt>
    <dgm:pt modelId="{E0B5126D-B69C-43BA-B4A4-76B8A0CD9364}" type="pres">
      <dgm:prSet presAssocID="{9B4E3314-608A-4FF5-81FF-04C081B20DAD}" presName="spacing" presStyleCnt="0"/>
      <dgm:spPr/>
    </dgm:pt>
    <dgm:pt modelId="{EB4F7872-8A4F-4E97-BC09-363E39ADDE5E}" type="pres">
      <dgm:prSet presAssocID="{55A37195-4572-4121-8508-6D3F72AEEDF6}" presName="linNode" presStyleCnt="0"/>
      <dgm:spPr/>
    </dgm:pt>
    <dgm:pt modelId="{D674CC33-C894-4393-A1B5-B7380C79E158}" type="pres">
      <dgm:prSet presAssocID="{55A37195-4572-4121-8508-6D3F72AEEDF6}" presName="parentShp" presStyleLbl="node1" presStyleIdx="2" presStyleCnt="3">
        <dgm:presLayoutVars>
          <dgm:bulletEnabled val="1"/>
        </dgm:presLayoutVars>
      </dgm:prSet>
      <dgm:spPr/>
    </dgm:pt>
    <dgm:pt modelId="{7059544A-AAB8-43B9-BE06-3D079610F3DD}" type="pres">
      <dgm:prSet presAssocID="{55A37195-4572-4121-8508-6D3F72AEEDF6}" presName="childShp" presStyleLbl="bgAccFollowNode1" presStyleIdx="2" presStyleCnt="3">
        <dgm:presLayoutVars>
          <dgm:bulletEnabled val="1"/>
        </dgm:presLayoutVars>
      </dgm:prSet>
      <dgm:spPr/>
    </dgm:pt>
  </dgm:ptLst>
  <dgm:cxnLst>
    <dgm:cxn modelId="{24908608-E226-4C7E-8E94-CCAC20975698}" srcId="{C97F12AF-C9FE-46FE-B45A-E3BC1559A415}" destId="{04B95C4E-2FB2-4F5E-80A9-6B6717C02D47}" srcOrd="3" destOrd="0" parTransId="{1950C42B-A9F3-4F39-8B9A-836E7048F961}" sibTransId="{473661D5-CECE-400F-9580-544922EC2E00}"/>
    <dgm:cxn modelId="{DCE2360E-7898-48B6-9F5E-0ED2D63C92D5}" srcId="{C97F12AF-C9FE-46FE-B45A-E3BC1559A415}" destId="{188DD0C1-5E00-4811-A330-C0A8E3D639E1}" srcOrd="0" destOrd="0" parTransId="{5182F6A8-7AF9-46CE-9732-74DCCEF1457F}" sibTransId="{952756A1-130F-4D10-B800-1FF4DC310CF8}"/>
    <dgm:cxn modelId="{E2FA610E-C97B-428C-BE0E-C969FACB4731}" type="presOf" srcId="{55A37195-4572-4121-8508-6D3F72AEEDF6}" destId="{D674CC33-C894-4393-A1B5-B7380C79E158}" srcOrd="0" destOrd="0" presId="urn:microsoft.com/office/officeart/2005/8/layout/vList6"/>
    <dgm:cxn modelId="{6A6CC519-E5D7-4278-B4AE-475209435CCA}" srcId="{704D4272-C649-4A99-BB2C-F3A11DB632BB}" destId="{55A37195-4572-4121-8508-6D3F72AEEDF6}" srcOrd="2" destOrd="0" parTransId="{15B65545-9466-44F1-9D0C-B9906AB78FB6}" sibTransId="{0B67E568-2656-407A-8982-6916FBAA9170}"/>
    <dgm:cxn modelId="{F4000B20-3BCA-43C6-A422-2E6B6097DD83}" srcId="{704D4272-C649-4A99-BB2C-F3A11DB632BB}" destId="{EE0EB781-4E16-4C7F-BE9F-270C20EA4637}" srcOrd="1" destOrd="0" parTransId="{75650BDB-9CFE-43A1-BCED-3695FB466300}" sibTransId="{9B4E3314-608A-4FF5-81FF-04C081B20DAD}"/>
    <dgm:cxn modelId="{ABD2F721-530E-476C-BE00-8891AF278648}" srcId="{EE0EB781-4E16-4C7F-BE9F-270C20EA4637}" destId="{6F478120-D841-477C-A4B2-412E38AF9802}" srcOrd="1" destOrd="0" parTransId="{04A574FC-248A-41A2-AE6C-A8BAA67531BC}" sibTransId="{4EEBB06B-8626-4043-A7F3-D225317FC888}"/>
    <dgm:cxn modelId="{D4F0BD25-8AAE-4436-A51A-0E6B3C91A734}" srcId="{EE0EB781-4E16-4C7F-BE9F-270C20EA4637}" destId="{3BE14503-927A-411B-ACC2-C8EE10E3F44E}" srcOrd="2" destOrd="0" parTransId="{BC1F044F-11D0-4DE4-9E5B-55F067CA6CD8}" sibTransId="{941C611A-A362-49F9-8841-7029CC7FEE15}"/>
    <dgm:cxn modelId="{815A1E29-6068-41F1-B430-FA79BC619F5F}" srcId="{C97F12AF-C9FE-46FE-B45A-E3BC1559A415}" destId="{C721DC77-28D8-49D7-AA95-C95887515A0A}" srcOrd="1" destOrd="0" parTransId="{0409AAE6-5BE3-4647-9FAF-8273AEC6104D}" sibTransId="{913294E6-6AB7-464C-9C1C-6B680198914D}"/>
    <dgm:cxn modelId="{2B6AD536-66D7-4DDE-B724-AFC3460DA8B5}" type="presOf" srcId="{188DD0C1-5E00-4811-A330-C0A8E3D639E1}" destId="{A513492F-1317-4785-B609-0F23A784D705}" srcOrd="0" destOrd="0" presId="urn:microsoft.com/office/officeart/2005/8/layout/vList6"/>
    <dgm:cxn modelId="{2209A137-50B5-4E17-93DF-C5F8BF1290F4}" type="presOf" srcId="{04B95C4E-2FB2-4F5E-80A9-6B6717C02D47}" destId="{A513492F-1317-4785-B609-0F23A784D705}" srcOrd="0" destOrd="3" presId="urn:microsoft.com/office/officeart/2005/8/layout/vList6"/>
    <dgm:cxn modelId="{9B80955C-337C-4A1D-B6DB-46F1CA5B07DE}" type="presOf" srcId="{B4BF8F78-6F61-463D-A847-82E43575E913}" destId="{A513492F-1317-4785-B609-0F23A784D705}" srcOrd="0" destOrd="2" presId="urn:microsoft.com/office/officeart/2005/8/layout/vList6"/>
    <dgm:cxn modelId="{63FF205E-D98F-409F-A5FE-F509B900B161}" srcId="{C97F12AF-C9FE-46FE-B45A-E3BC1559A415}" destId="{B4BF8F78-6F61-463D-A847-82E43575E913}" srcOrd="2" destOrd="0" parTransId="{B85F1826-B590-49A3-A7BF-A4993E86F4B9}" sibTransId="{CECB1B1E-E832-4F12-9B99-FA4475B36982}"/>
    <dgm:cxn modelId="{AE7C4D67-FFA5-48D0-9294-5597CFC5E50B}" srcId="{EE0EB781-4E16-4C7F-BE9F-270C20EA4637}" destId="{F4161BF0-A330-4373-8128-9D01F771E2CA}" srcOrd="0" destOrd="0" parTransId="{3E32184C-90F2-480E-A66A-6DCD541E1C0E}" sibTransId="{1E39DEF8-5D26-405D-B473-8D4776C2E0EB}"/>
    <dgm:cxn modelId="{86C1AE48-08E4-4310-A629-9C341AE98EB5}" type="presOf" srcId="{EE0EB781-4E16-4C7F-BE9F-270C20EA4637}" destId="{16A46697-7043-42B9-934F-AB113DBD860A}" srcOrd="0" destOrd="0" presId="urn:microsoft.com/office/officeart/2005/8/layout/vList6"/>
    <dgm:cxn modelId="{5A63EF68-939E-45FA-9D2B-2D0D6C9B68F6}" type="presOf" srcId="{F4161BF0-A330-4373-8128-9D01F771E2CA}" destId="{94DF3D57-CC06-48A4-9111-73FF30887827}" srcOrd="0" destOrd="0" presId="urn:microsoft.com/office/officeart/2005/8/layout/vList6"/>
    <dgm:cxn modelId="{EC58E773-B2C7-449B-A21C-CE3E088E240A}" srcId="{704D4272-C649-4A99-BB2C-F3A11DB632BB}" destId="{C97F12AF-C9FE-46FE-B45A-E3BC1559A415}" srcOrd="0" destOrd="0" parTransId="{E15551BE-2E70-49AA-BCA6-B8301ADEF784}" sibTransId="{57019650-E79A-4E1B-B9E5-382A188C4244}"/>
    <dgm:cxn modelId="{5C8ED755-D497-495D-B1E5-3502E9759853}" type="presOf" srcId="{3BE14503-927A-411B-ACC2-C8EE10E3F44E}" destId="{94DF3D57-CC06-48A4-9111-73FF30887827}" srcOrd="0" destOrd="2" presId="urn:microsoft.com/office/officeart/2005/8/layout/vList6"/>
    <dgm:cxn modelId="{246DF78A-E2FB-4B17-9CE0-0E10E1C5E9D6}" type="presOf" srcId="{420F865C-E124-44AD-91F9-749B53A9778D}" destId="{7059544A-AAB8-43B9-BE06-3D079610F3DD}" srcOrd="0" destOrd="0" presId="urn:microsoft.com/office/officeart/2005/8/layout/vList6"/>
    <dgm:cxn modelId="{7B39D694-952E-4CB0-A4AC-870249AE6EAD}" srcId="{55A37195-4572-4121-8508-6D3F72AEEDF6}" destId="{420F865C-E124-44AD-91F9-749B53A9778D}" srcOrd="0" destOrd="0" parTransId="{97DB999D-08F8-4109-9899-29019EDA813B}" sibTransId="{1F1D8B67-263F-43A0-ABDE-269C915C1C5A}"/>
    <dgm:cxn modelId="{D14BB09B-9864-4168-AF90-0D9BEB6BE8EC}" type="presOf" srcId="{5D0D4CB7-FC40-4EC6-8172-50AD5D1D8719}" destId="{7059544A-AAB8-43B9-BE06-3D079610F3DD}" srcOrd="0" destOrd="1" presId="urn:microsoft.com/office/officeart/2005/8/layout/vList6"/>
    <dgm:cxn modelId="{234EBDA6-1922-4C39-8007-D20391C0D1F4}" type="presOf" srcId="{C97F12AF-C9FE-46FE-B45A-E3BC1559A415}" destId="{7811243A-9340-4B0D-9C9E-8BA74B7E0EB3}" srcOrd="0" destOrd="0" presId="urn:microsoft.com/office/officeart/2005/8/layout/vList6"/>
    <dgm:cxn modelId="{B4D5B9B8-F511-4647-84D9-A4CE401B73EA}" type="presOf" srcId="{C721DC77-28D8-49D7-AA95-C95887515A0A}" destId="{A513492F-1317-4785-B609-0F23A784D705}" srcOrd="0" destOrd="1" presId="urn:microsoft.com/office/officeart/2005/8/layout/vList6"/>
    <dgm:cxn modelId="{3BB0E0BB-A5FE-4406-AA02-099AE422F752}" srcId="{55A37195-4572-4121-8508-6D3F72AEEDF6}" destId="{5D0D4CB7-FC40-4EC6-8172-50AD5D1D8719}" srcOrd="1" destOrd="0" parTransId="{DD1F1663-0E65-48E0-9799-8D9190A7C3E0}" sibTransId="{85FCC641-3FB8-4582-B14E-DB99D86D84D9}"/>
    <dgm:cxn modelId="{82B72CC6-F110-468D-AA00-02696C436AE4}" type="presOf" srcId="{6F478120-D841-477C-A4B2-412E38AF9802}" destId="{94DF3D57-CC06-48A4-9111-73FF30887827}" srcOrd="0" destOrd="1" presId="urn:microsoft.com/office/officeart/2005/8/layout/vList6"/>
    <dgm:cxn modelId="{1ED664CB-A670-4E83-9B35-84EEABDFD7A9}" type="presOf" srcId="{704D4272-C649-4A99-BB2C-F3A11DB632BB}" destId="{8DF56F47-7528-4EC2-8AFA-B459E69F7353}" srcOrd="0" destOrd="0" presId="urn:microsoft.com/office/officeart/2005/8/layout/vList6"/>
    <dgm:cxn modelId="{35AD1CA7-3B46-4DD6-BB3A-5D576DD3FA8B}" type="presParOf" srcId="{8DF56F47-7528-4EC2-8AFA-B459E69F7353}" destId="{6ADC02B6-9703-4A19-8F08-4A4E49DBEB19}" srcOrd="0" destOrd="0" presId="urn:microsoft.com/office/officeart/2005/8/layout/vList6"/>
    <dgm:cxn modelId="{378AE066-72E5-4F65-B96E-6989F51A4877}" type="presParOf" srcId="{6ADC02B6-9703-4A19-8F08-4A4E49DBEB19}" destId="{7811243A-9340-4B0D-9C9E-8BA74B7E0EB3}" srcOrd="0" destOrd="0" presId="urn:microsoft.com/office/officeart/2005/8/layout/vList6"/>
    <dgm:cxn modelId="{52B417EC-4B4F-4707-9849-E7D87340B1E9}" type="presParOf" srcId="{6ADC02B6-9703-4A19-8F08-4A4E49DBEB19}" destId="{A513492F-1317-4785-B609-0F23A784D705}" srcOrd="1" destOrd="0" presId="urn:microsoft.com/office/officeart/2005/8/layout/vList6"/>
    <dgm:cxn modelId="{A6324BBD-AD9B-41DF-A879-E3ECAA3ED400}" type="presParOf" srcId="{8DF56F47-7528-4EC2-8AFA-B459E69F7353}" destId="{37CB57F5-5033-469A-A91E-A0D2E4A3DCC9}" srcOrd="1" destOrd="0" presId="urn:microsoft.com/office/officeart/2005/8/layout/vList6"/>
    <dgm:cxn modelId="{B01D5963-79AB-4C67-9CBD-53E8BB353FCF}" type="presParOf" srcId="{8DF56F47-7528-4EC2-8AFA-B459E69F7353}" destId="{1D4EC950-370A-4609-99DB-C95F811262D6}" srcOrd="2" destOrd="0" presId="urn:microsoft.com/office/officeart/2005/8/layout/vList6"/>
    <dgm:cxn modelId="{BD7AC16C-AF58-4E8C-9E2D-8E4F75CFB33B}" type="presParOf" srcId="{1D4EC950-370A-4609-99DB-C95F811262D6}" destId="{16A46697-7043-42B9-934F-AB113DBD860A}" srcOrd="0" destOrd="0" presId="urn:microsoft.com/office/officeart/2005/8/layout/vList6"/>
    <dgm:cxn modelId="{7EC28B41-F8CA-46F2-B285-F6E2123FD852}" type="presParOf" srcId="{1D4EC950-370A-4609-99DB-C95F811262D6}" destId="{94DF3D57-CC06-48A4-9111-73FF30887827}" srcOrd="1" destOrd="0" presId="urn:microsoft.com/office/officeart/2005/8/layout/vList6"/>
    <dgm:cxn modelId="{BC10509A-7D3E-4AFE-8C65-E90BDF60BC39}" type="presParOf" srcId="{8DF56F47-7528-4EC2-8AFA-B459E69F7353}" destId="{E0B5126D-B69C-43BA-B4A4-76B8A0CD9364}" srcOrd="3" destOrd="0" presId="urn:microsoft.com/office/officeart/2005/8/layout/vList6"/>
    <dgm:cxn modelId="{F38DAFAB-9046-4189-AD71-5D0AA99E163E}" type="presParOf" srcId="{8DF56F47-7528-4EC2-8AFA-B459E69F7353}" destId="{EB4F7872-8A4F-4E97-BC09-363E39ADDE5E}" srcOrd="4" destOrd="0" presId="urn:microsoft.com/office/officeart/2005/8/layout/vList6"/>
    <dgm:cxn modelId="{F8B26D8D-D17E-41A6-82D9-424887886774}" type="presParOf" srcId="{EB4F7872-8A4F-4E97-BC09-363E39ADDE5E}" destId="{D674CC33-C894-4393-A1B5-B7380C79E158}" srcOrd="0" destOrd="0" presId="urn:microsoft.com/office/officeart/2005/8/layout/vList6"/>
    <dgm:cxn modelId="{C9459193-8BAF-4D37-9718-9CEEC76E9820}" type="presParOf" srcId="{EB4F7872-8A4F-4E97-BC09-363E39ADDE5E}" destId="{7059544A-AAB8-43B9-BE06-3D079610F3D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4D4272-C649-4A99-BB2C-F3A11DB632B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C97F12AF-C9FE-46FE-B45A-E3BC1559A415}">
      <dgm:prSet phldrT="[Text]" custT="1"/>
      <dgm:spPr>
        <a:solidFill>
          <a:srgbClr val="1C0840"/>
        </a:solidFill>
      </dgm:spPr>
      <dgm:t>
        <a:bodyPr/>
        <a:lstStyle/>
        <a:p>
          <a:pPr rtl="0"/>
          <a:r>
            <a:rPr lang="en-GB" sz="3600" b="1" dirty="0">
              <a:latin typeface="Century Gothic" panose="020B0502020202020204" pitchFamily="34" charset="0"/>
              <a:cs typeface="Calibri"/>
            </a:rPr>
            <a:t>Infrastructure Energy</a:t>
          </a:r>
        </a:p>
      </dgm:t>
    </dgm:pt>
    <dgm:pt modelId="{E15551BE-2E70-49AA-BCA6-B8301ADEF784}" type="parTrans" cxnId="{EC58E773-B2C7-449B-A21C-CE3E088E240A}">
      <dgm:prSet/>
      <dgm:spPr/>
      <dgm:t>
        <a:bodyPr/>
        <a:lstStyle/>
        <a:p>
          <a:endParaRPr lang="en-GB">
            <a:latin typeface="Century Gothic" panose="020B0502020202020204" pitchFamily="34" charset="0"/>
          </a:endParaRPr>
        </a:p>
      </dgm:t>
    </dgm:pt>
    <dgm:pt modelId="{57019650-E79A-4E1B-B9E5-382A188C4244}" type="sibTrans" cxnId="{EC58E773-B2C7-449B-A21C-CE3E088E240A}">
      <dgm:prSet/>
      <dgm:spPr/>
      <dgm:t>
        <a:bodyPr/>
        <a:lstStyle/>
        <a:p>
          <a:endParaRPr lang="en-GB">
            <a:latin typeface="Century Gothic" panose="020B0502020202020204" pitchFamily="34" charset="0"/>
          </a:endParaRPr>
        </a:p>
      </dgm:t>
    </dgm:pt>
    <dgm:pt modelId="{188DD0C1-5E00-4811-A330-C0A8E3D639E1}">
      <dgm:prSet phldrT="[Text]"/>
      <dgm:spPr>
        <a:solidFill>
          <a:schemeClr val="accent5">
            <a:lumMod val="20000"/>
            <a:lumOff val="80000"/>
            <a:alpha val="90000"/>
          </a:schemeClr>
        </a:solidFill>
      </dgm:spPr>
      <dgm:t>
        <a:bodyPr/>
        <a:lstStyle/>
        <a:p>
          <a:pPr rtl="0"/>
          <a:r>
            <a:rPr lang="en-GB" b="1" dirty="0">
              <a:latin typeface="Century Gothic" panose="020B0502020202020204" pitchFamily="34" charset="0"/>
              <a:cs typeface="Calibri"/>
            </a:rPr>
            <a:t>Power Utilization Efficiency (PUE) of edge-cloud DCs in similar climate</a:t>
          </a:r>
        </a:p>
      </dgm:t>
    </dgm:pt>
    <dgm:pt modelId="{5182F6A8-7AF9-46CE-9732-74DCCEF1457F}" type="parTrans" cxnId="{DCE2360E-7898-48B6-9F5E-0ED2D63C92D5}">
      <dgm:prSet/>
      <dgm:spPr/>
      <dgm:t>
        <a:bodyPr/>
        <a:lstStyle/>
        <a:p>
          <a:endParaRPr lang="en-GB">
            <a:latin typeface="Century Gothic" panose="020B0502020202020204" pitchFamily="34" charset="0"/>
          </a:endParaRPr>
        </a:p>
      </dgm:t>
    </dgm:pt>
    <dgm:pt modelId="{952756A1-130F-4D10-B800-1FF4DC310CF8}" type="sibTrans" cxnId="{DCE2360E-7898-48B6-9F5E-0ED2D63C92D5}">
      <dgm:prSet/>
      <dgm:spPr/>
      <dgm:t>
        <a:bodyPr/>
        <a:lstStyle/>
        <a:p>
          <a:endParaRPr lang="en-GB">
            <a:latin typeface="Century Gothic" panose="020B0502020202020204" pitchFamily="34" charset="0"/>
          </a:endParaRPr>
        </a:p>
      </dgm:t>
    </dgm:pt>
    <dgm:pt modelId="{C721DC77-28D8-49D7-AA95-C95887515A0A}">
      <dgm:prSet phldrT="[Text]" phldr="0"/>
      <dgm:spPr>
        <a:solidFill>
          <a:schemeClr val="accent5">
            <a:lumMod val="20000"/>
            <a:lumOff val="80000"/>
            <a:alpha val="90000"/>
          </a:schemeClr>
        </a:solidFill>
      </dgm:spPr>
      <dgm:t>
        <a:bodyPr/>
        <a:lstStyle/>
        <a:p>
          <a:pPr rtl="0"/>
          <a:r>
            <a:rPr lang="en-GB" b="1" dirty="0">
              <a:latin typeface="Century Gothic" panose="020B0502020202020204" pitchFamily="34" charset="0"/>
              <a:cs typeface="Calibri"/>
            </a:rPr>
            <a:t>Energy Proportional computing (per cloud job)</a:t>
          </a:r>
        </a:p>
      </dgm:t>
    </dgm:pt>
    <dgm:pt modelId="{0409AAE6-5BE3-4647-9FAF-8273AEC6104D}" type="parTrans" cxnId="{815A1E29-6068-41F1-B430-FA79BC619F5F}">
      <dgm:prSet/>
      <dgm:spPr/>
      <dgm:t>
        <a:bodyPr/>
        <a:lstStyle/>
        <a:p>
          <a:endParaRPr lang="en-GB">
            <a:latin typeface="Century Gothic" panose="020B0502020202020204" pitchFamily="34" charset="0"/>
          </a:endParaRPr>
        </a:p>
      </dgm:t>
    </dgm:pt>
    <dgm:pt modelId="{913294E6-6AB7-464C-9C1C-6B680198914D}" type="sibTrans" cxnId="{815A1E29-6068-41F1-B430-FA79BC619F5F}">
      <dgm:prSet/>
      <dgm:spPr/>
      <dgm:t>
        <a:bodyPr/>
        <a:lstStyle/>
        <a:p>
          <a:endParaRPr lang="en-GB">
            <a:latin typeface="Century Gothic" panose="020B0502020202020204" pitchFamily="34" charset="0"/>
          </a:endParaRPr>
        </a:p>
      </dgm:t>
    </dgm:pt>
    <dgm:pt modelId="{EE0EB781-4E16-4C7F-BE9F-270C20EA4637}">
      <dgm:prSet phldrT="[Text]" custT="1"/>
      <dgm:spPr>
        <a:solidFill>
          <a:srgbClr val="1C0840"/>
        </a:solidFill>
      </dgm:spPr>
      <dgm:t>
        <a:bodyPr/>
        <a:lstStyle/>
        <a:p>
          <a:pPr rtl="0"/>
          <a:r>
            <a:rPr lang="en-GB" sz="3600" b="1" dirty="0">
              <a:latin typeface="Century Gothic" panose="020B0502020202020204" pitchFamily="34" charset="0"/>
              <a:cs typeface="Calibri"/>
            </a:rPr>
            <a:t>Digital services</a:t>
          </a:r>
        </a:p>
      </dgm:t>
    </dgm:pt>
    <dgm:pt modelId="{75650BDB-9CFE-43A1-BCED-3695FB466300}" type="parTrans" cxnId="{F4000B20-3BCA-43C6-A422-2E6B6097DD83}">
      <dgm:prSet/>
      <dgm:spPr/>
      <dgm:t>
        <a:bodyPr/>
        <a:lstStyle/>
        <a:p>
          <a:endParaRPr lang="en-GB">
            <a:latin typeface="Century Gothic" panose="020B0502020202020204" pitchFamily="34" charset="0"/>
          </a:endParaRPr>
        </a:p>
      </dgm:t>
    </dgm:pt>
    <dgm:pt modelId="{9B4E3314-608A-4FF5-81FF-04C081B20DAD}" type="sibTrans" cxnId="{F4000B20-3BCA-43C6-A422-2E6B6097DD83}">
      <dgm:prSet/>
      <dgm:spPr/>
      <dgm:t>
        <a:bodyPr/>
        <a:lstStyle/>
        <a:p>
          <a:endParaRPr lang="en-GB">
            <a:latin typeface="Century Gothic" panose="020B0502020202020204" pitchFamily="34" charset="0"/>
          </a:endParaRPr>
        </a:p>
      </dgm:t>
    </dgm:pt>
    <dgm:pt modelId="{420F865C-E124-44AD-91F9-749B53A9778D}">
      <dgm:prSet phldrT="[Text]"/>
      <dgm:spPr>
        <a:solidFill>
          <a:schemeClr val="accent5">
            <a:lumMod val="20000"/>
            <a:lumOff val="80000"/>
            <a:alpha val="90000"/>
          </a:schemeClr>
        </a:solidFill>
      </dgm:spPr>
      <dgm:t>
        <a:bodyPr/>
        <a:lstStyle/>
        <a:p>
          <a:pPr rtl="0"/>
          <a:r>
            <a:rPr lang="en-GB" b="1" dirty="0">
              <a:latin typeface="Century Gothic" panose="020B0502020202020204" pitchFamily="34" charset="0"/>
              <a:cs typeface="Calibri"/>
            </a:rPr>
            <a:t>Volume and complexity of data produced by energy systems</a:t>
          </a:r>
        </a:p>
      </dgm:t>
    </dgm:pt>
    <dgm:pt modelId="{97DB999D-08F8-4109-9899-29019EDA813B}" type="parTrans" cxnId="{7B39D694-952E-4CB0-A4AC-870249AE6EAD}">
      <dgm:prSet/>
      <dgm:spPr/>
      <dgm:t>
        <a:bodyPr/>
        <a:lstStyle/>
        <a:p>
          <a:endParaRPr lang="en-GB">
            <a:latin typeface="Century Gothic" panose="020B0502020202020204" pitchFamily="34" charset="0"/>
          </a:endParaRPr>
        </a:p>
      </dgm:t>
    </dgm:pt>
    <dgm:pt modelId="{1F1D8B67-263F-43A0-ABDE-269C915C1C5A}" type="sibTrans" cxnId="{7B39D694-952E-4CB0-A4AC-870249AE6EAD}">
      <dgm:prSet/>
      <dgm:spPr/>
      <dgm:t>
        <a:bodyPr/>
        <a:lstStyle/>
        <a:p>
          <a:endParaRPr lang="en-GB">
            <a:latin typeface="Century Gothic" panose="020B0502020202020204" pitchFamily="34" charset="0"/>
          </a:endParaRPr>
        </a:p>
      </dgm:t>
    </dgm:pt>
    <dgm:pt modelId="{5D0D4CB7-FC40-4EC6-8172-50AD5D1D8719}">
      <dgm:prSet phldrT="[Text]" phldr="0"/>
      <dgm:spPr>
        <a:solidFill>
          <a:schemeClr val="accent5">
            <a:lumMod val="20000"/>
            <a:lumOff val="80000"/>
            <a:alpha val="90000"/>
          </a:schemeClr>
        </a:solidFill>
      </dgm:spPr>
      <dgm:t>
        <a:bodyPr/>
        <a:lstStyle/>
        <a:p>
          <a:pPr rtl="0"/>
          <a:r>
            <a:rPr lang="en-GB" b="1" dirty="0">
              <a:latin typeface="Century Gothic" panose="020B0502020202020204" pitchFamily="34" charset="0"/>
              <a:cs typeface="Calibri"/>
            </a:rPr>
            <a:t>Features' heterogeneity across different energy systems and interoperability</a:t>
          </a:r>
        </a:p>
      </dgm:t>
    </dgm:pt>
    <dgm:pt modelId="{DD1F1663-0E65-48E0-9799-8D9190A7C3E0}" type="parTrans" cxnId="{3BB0E0BB-A5FE-4406-AA02-099AE422F752}">
      <dgm:prSet/>
      <dgm:spPr/>
      <dgm:t>
        <a:bodyPr/>
        <a:lstStyle/>
        <a:p>
          <a:endParaRPr lang="en-GB">
            <a:latin typeface="Century Gothic" panose="020B0502020202020204" pitchFamily="34" charset="0"/>
          </a:endParaRPr>
        </a:p>
      </dgm:t>
    </dgm:pt>
    <dgm:pt modelId="{85FCC641-3FB8-4582-B14E-DB99D86D84D9}" type="sibTrans" cxnId="{3BB0E0BB-A5FE-4406-AA02-099AE422F752}">
      <dgm:prSet/>
      <dgm:spPr/>
      <dgm:t>
        <a:bodyPr/>
        <a:lstStyle/>
        <a:p>
          <a:endParaRPr lang="en-GB">
            <a:latin typeface="Century Gothic" panose="020B0502020202020204" pitchFamily="34" charset="0"/>
          </a:endParaRPr>
        </a:p>
      </dgm:t>
    </dgm:pt>
    <dgm:pt modelId="{6F478120-D841-477C-A4B2-412E38AF9802}">
      <dgm:prSet phldrT="[Text]"/>
      <dgm:spPr>
        <a:solidFill>
          <a:schemeClr val="accent5">
            <a:lumMod val="20000"/>
            <a:lumOff val="80000"/>
            <a:alpha val="90000"/>
          </a:schemeClr>
        </a:solidFill>
      </dgm:spPr>
      <dgm:t>
        <a:bodyPr/>
        <a:lstStyle/>
        <a:p>
          <a:pPr rtl="0"/>
          <a:r>
            <a:rPr lang="en-GB" b="1" dirty="0">
              <a:latin typeface="Century Gothic" panose="020B0502020202020204" pitchFamily="34" charset="0"/>
              <a:cs typeface="Calibri"/>
            </a:rPr>
            <a:t>Restrictions on movability, QoS/QoE, and induced load on continuum resources</a:t>
          </a:r>
        </a:p>
      </dgm:t>
    </dgm:pt>
    <dgm:pt modelId="{04A574FC-248A-41A2-AE6C-A8BAA67531BC}" type="parTrans" cxnId="{ABD2F721-530E-476C-BE00-8891AF278648}">
      <dgm:prSet/>
      <dgm:spPr/>
      <dgm:t>
        <a:bodyPr/>
        <a:lstStyle/>
        <a:p>
          <a:endParaRPr lang="en-GB">
            <a:latin typeface="Century Gothic" panose="020B0502020202020204" pitchFamily="34" charset="0"/>
          </a:endParaRPr>
        </a:p>
      </dgm:t>
    </dgm:pt>
    <dgm:pt modelId="{4EEBB06B-8626-4043-A7F3-D225317FC888}" type="sibTrans" cxnId="{ABD2F721-530E-476C-BE00-8891AF278648}">
      <dgm:prSet/>
      <dgm:spPr/>
      <dgm:t>
        <a:bodyPr/>
        <a:lstStyle/>
        <a:p>
          <a:endParaRPr lang="en-GB">
            <a:latin typeface="Century Gothic" panose="020B0502020202020204" pitchFamily="34" charset="0"/>
          </a:endParaRPr>
        </a:p>
      </dgm:t>
    </dgm:pt>
    <dgm:pt modelId="{F4161BF0-A330-4373-8128-9D01F771E2CA}">
      <dgm:prSet phldr="0"/>
      <dgm:spPr>
        <a:solidFill>
          <a:schemeClr val="accent5">
            <a:lumMod val="20000"/>
            <a:lumOff val="80000"/>
            <a:alpha val="90000"/>
          </a:schemeClr>
        </a:solidFill>
      </dgm:spPr>
      <dgm:t>
        <a:bodyPr/>
        <a:lstStyle/>
        <a:p>
          <a:pPr rtl="0"/>
          <a:r>
            <a:rPr lang="en-GB" b="1" dirty="0">
              <a:latin typeface="Century Gothic" panose="020B0502020202020204" pitchFamily="34" charset="0"/>
              <a:cs typeface="Calibri"/>
            </a:rPr>
            <a:t>Characteristics (e.g. inter-service dependency), resource intensity</a:t>
          </a:r>
        </a:p>
      </dgm:t>
    </dgm:pt>
    <dgm:pt modelId="{3E32184C-90F2-480E-A66A-6DCD541E1C0E}" type="parTrans" cxnId="{AE7C4D67-FFA5-48D0-9294-5597CFC5E50B}">
      <dgm:prSet/>
      <dgm:spPr/>
      <dgm:t>
        <a:bodyPr/>
        <a:lstStyle/>
        <a:p>
          <a:endParaRPr lang="en-GB">
            <a:latin typeface="Century Gothic" panose="020B0502020202020204" pitchFamily="34" charset="0"/>
          </a:endParaRPr>
        </a:p>
      </dgm:t>
    </dgm:pt>
    <dgm:pt modelId="{1E39DEF8-5D26-405D-B473-8D4776C2E0EB}" type="sibTrans" cxnId="{AE7C4D67-FFA5-48D0-9294-5597CFC5E50B}">
      <dgm:prSet/>
      <dgm:spPr/>
      <dgm:t>
        <a:bodyPr/>
        <a:lstStyle/>
        <a:p>
          <a:endParaRPr lang="en-GB">
            <a:latin typeface="Century Gothic" panose="020B0502020202020204" pitchFamily="34" charset="0"/>
          </a:endParaRPr>
        </a:p>
      </dgm:t>
    </dgm:pt>
    <dgm:pt modelId="{B4BF8F78-6F61-463D-A847-82E43575E913}">
      <dgm:prSet phldr="0"/>
      <dgm:spPr>
        <a:solidFill>
          <a:schemeClr val="accent5">
            <a:lumMod val="20000"/>
            <a:lumOff val="80000"/>
            <a:alpha val="90000"/>
          </a:schemeClr>
        </a:solidFill>
      </dgm:spPr>
      <dgm:t>
        <a:bodyPr/>
        <a:lstStyle/>
        <a:p>
          <a:pPr rtl="0"/>
          <a:r>
            <a:rPr lang="en-GB" b="1" dirty="0">
              <a:latin typeface="Century Gothic" panose="020B0502020202020204" pitchFamily="34" charset="0"/>
              <a:cs typeface="Calibri"/>
            </a:rPr>
            <a:t>energy price, brown-green split, CO2 emissions</a:t>
          </a:r>
        </a:p>
      </dgm:t>
    </dgm:pt>
    <dgm:pt modelId="{B85F1826-B590-49A3-A7BF-A4993E86F4B9}" type="parTrans" cxnId="{63FF205E-D98F-409F-A5FE-F509B900B161}">
      <dgm:prSet/>
      <dgm:spPr/>
      <dgm:t>
        <a:bodyPr/>
        <a:lstStyle/>
        <a:p>
          <a:endParaRPr lang="en-GB">
            <a:latin typeface="Century Gothic" panose="020B0502020202020204" pitchFamily="34" charset="0"/>
          </a:endParaRPr>
        </a:p>
      </dgm:t>
    </dgm:pt>
    <dgm:pt modelId="{CECB1B1E-E832-4F12-9B99-FA4475B36982}" type="sibTrans" cxnId="{63FF205E-D98F-409F-A5FE-F509B900B161}">
      <dgm:prSet/>
      <dgm:spPr/>
      <dgm:t>
        <a:bodyPr/>
        <a:lstStyle/>
        <a:p>
          <a:endParaRPr lang="en-GB">
            <a:latin typeface="Century Gothic" panose="020B0502020202020204" pitchFamily="34" charset="0"/>
          </a:endParaRPr>
        </a:p>
      </dgm:t>
    </dgm:pt>
    <dgm:pt modelId="{55A37195-4572-4121-8508-6D3F72AEEDF6}">
      <dgm:prSet phldr="0"/>
      <dgm:spPr>
        <a:solidFill>
          <a:srgbClr val="1C0840"/>
        </a:solidFill>
      </dgm:spPr>
      <dgm:t>
        <a:bodyPr/>
        <a:lstStyle/>
        <a:p>
          <a:r>
            <a:rPr lang="en-GB" b="1" dirty="0">
              <a:latin typeface="Century Gothic" panose="020B0502020202020204" pitchFamily="34" charset="0"/>
              <a:cs typeface="Calibri"/>
            </a:rPr>
            <a:t>Data</a:t>
          </a:r>
        </a:p>
      </dgm:t>
    </dgm:pt>
    <dgm:pt modelId="{15B65545-9466-44F1-9D0C-B9906AB78FB6}" type="parTrans" cxnId="{6A6CC519-E5D7-4278-B4AE-475209435CCA}">
      <dgm:prSet/>
      <dgm:spPr/>
      <dgm:t>
        <a:bodyPr/>
        <a:lstStyle/>
        <a:p>
          <a:endParaRPr lang="en-GB">
            <a:latin typeface="Century Gothic" panose="020B0502020202020204" pitchFamily="34" charset="0"/>
          </a:endParaRPr>
        </a:p>
      </dgm:t>
    </dgm:pt>
    <dgm:pt modelId="{0B67E568-2656-407A-8982-6916FBAA9170}" type="sibTrans" cxnId="{6A6CC519-E5D7-4278-B4AE-475209435CCA}">
      <dgm:prSet/>
      <dgm:spPr/>
      <dgm:t>
        <a:bodyPr/>
        <a:lstStyle/>
        <a:p>
          <a:endParaRPr lang="en-GB">
            <a:latin typeface="Century Gothic" panose="020B0502020202020204" pitchFamily="34" charset="0"/>
          </a:endParaRPr>
        </a:p>
      </dgm:t>
    </dgm:pt>
    <dgm:pt modelId="{1FA8B81F-2A24-4779-A703-2473286E2D95}">
      <dgm:prSet phldr="0"/>
      <dgm:spPr>
        <a:solidFill>
          <a:schemeClr val="accent5">
            <a:lumMod val="20000"/>
            <a:lumOff val="80000"/>
            <a:alpha val="90000"/>
          </a:schemeClr>
        </a:solidFill>
      </dgm:spPr>
      <dgm:t>
        <a:bodyPr/>
        <a:lstStyle/>
        <a:p>
          <a:pPr rtl="0"/>
          <a:r>
            <a:rPr lang="en-GB" b="1" dirty="0">
              <a:latin typeface="Century Gothic" panose="020B0502020202020204" pitchFamily="34" charset="0"/>
              <a:cs typeface="Calibri"/>
            </a:rPr>
            <a:t>Restrictions on data sharing across autonomous systems and stakeholders</a:t>
          </a:r>
        </a:p>
      </dgm:t>
    </dgm:pt>
    <dgm:pt modelId="{AE311827-E5E7-4889-BF6B-5493C59FD5B6}" type="parTrans" cxnId="{491C9425-971C-4C09-99D0-36C1356B2E3C}">
      <dgm:prSet/>
      <dgm:spPr/>
      <dgm:t>
        <a:bodyPr/>
        <a:lstStyle/>
        <a:p>
          <a:endParaRPr lang="en-GB">
            <a:latin typeface="Century Gothic" panose="020B0502020202020204" pitchFamily="34" charset="0"/>
          </a:endParaRPr>
        </a:p>
      </dgm:t>
    </dgm:pt>
    <dgm:pt modelId="{83EBC8E2-D813-4365-BE2D-E9EE0AD25D84}" type="sibTrans" cxnId="{491C9425-971C-4C09-99D0-36C1356B2E3C}">
      <dgm:prSet/>
      <dgm:spPr/>
      <dgm:t>
        <a:bodyPr/>
        <a:lstStyle/>
        <a:p>
          <a:endParaRPr lang="en-GB">
            <a:latin typeface="Century Gothic" panose="020B0502020202020204" pitchFamily="34" charset="0"/>
          </a:endParaRPr>
        </a:p>
      </dgm:t>
    </dgm:pt>
    <dgm:pt modelId="{CF66D998-B141-45FC-9785-3D04BB5B2C35}">
      <dgm:prSet phldr="0"/>
      <dgm:spPr>
        <a:solidFill>
          <a:srgbClr val="1C0840"/>
        </a:solidFill>
      </dgm:spPr>
      <dgm:t>
        <a:bodyPr/>
        <a:lstStyle/>
        <a:p>
          <a:pPr rtl="0"/>
          <a:r>
            <a:rPr lang="en-GB" b="1" dirty="0">
              <a:latin typeface="Century Gothic" panose="020B0502020202020204" pitchFamily="34" charset="0"/>
              <a:cs typeface="Calibri"/>
            </a:rPr>
            <a:t>Skills Gap</a:t>
          </a:r>
        </a:p>
      </dgm:t>
    </dgm:pt>
    <dgm:pt modelId="{B72DE0EF-CA31-4EE4-B943-ECF3B6EB8A15}" type="parTrans" cxnId="{07B16856-17D3-4FB0-A9D0-998D2CA59A2D}">
      <dgm:prSet/>
      <dgm:spPr/>
      <dgm:t>
        <a:bodyPr/>
        <a:lstStyle/>
        <a:p>
          <a:endParaRPr lang="en-GB">
            <a:latin typeface="Century Gothic" panose="020B0502020202020204" pitchFamily="34" charset="0"/>
          </a:endParaRPr>
        </a:p>
      </dgm:t>
    </dgm:pt>
    <dgm:pt modelId="{5A4E7D2F-0F1A-4B77-9FB5-3F0A56FF36B6}" type="sibTrans" cxnId="{07B16856-17D3-4FB0-A9D0-998D2CA59A2D}">
      <dgm:prSet/>
      <dgm:spPr/>
      <dgm:t>
        <a:bodyPr/>
        <a:lstStyle/>
        <a:p>
          <a:endParaRPr lang="en-GB">
            <a:latin typeface="Century Gothic" panose="020B0502020202020204" pitchFamily="34" charset="0"/>
          </a:endParaRPr>
        </a:p>
      </dgm:t>
    </dgm:pt>
    <dgm:pt modelId="{3ACE9748-852A-4A3F-BF5E-7B1EC0023CD6}">
      <dgm:prSet phldr="0"/>
      <dgm:spPr>
        <a:solidFill>
          <a:schemeClr val="accent5">
            <a:lumMod val="20000"/>
            <a:lumOff val="80000"/>
            <a:alpha val="90000"/>
          </a:schemeClr>
        </a:solidFill>
      </dgm:spPr>
      <dgm:t>
        <a:bodyPr/>
        <a:lstStyle/>
        <a:p>
          <a:pPr rtl="0"/>
          <a:r>
            <a:rPr lang="en-GB" b="1" dirty="0">
              <a:latin typeface="Century Gothic" panose="020B0502020202020204" pitchFamily="34" charset="0"/>
              <a:cs typeface="Calibri"/>
            </a:rPr>
            <a:t>Technical and digital literacy in the energy sector (common practices)</a:t>
          </a:r>
        </a:p>
      </dgm:t>
    </dgm:pt>
    <dgm:pt modelId="{BCE177F3-DCFD-4289-BF27-509F5C74DA41}" type="parTrans" cxnId="{C0927ACA-EEE4-4213-8F6D-92C3FC29910C}">
      <dgm:prSet/>
      <dgm:spPr/>
      <dgm:t>
        <a:bodyPr/>
        <a:lstStyle/>
        <a:p>
          <a:endParaRPr lang="en-GB">
            <a:latin typeface="Century Gothic" panose="020B0502020202020204" pitchFamily="34" charset="0"/>
          </a:endParaRPr>
        </a:p>
      </dgm:t>
    </dgm:pt>
    <dgm:pt modelId="{01AF23ED-A1AE-454D-BD8D-F048BFE8653A}" type="sibTrans" cxnId="{C0927ACA-EEE4-4213-8F6D-92C3FC29910C}">
      <dgm:prSet/>
      <dgm:spPr/>
      <dgm:t>
        <a:bodyPr/>
        <a:lstStyle/>
        <a:p>
          <a:endParaRPr lang="en-GB">
            <a:latin typeface="Century Gothic" panose="020B0502020202020204" pitchFamily="34" charset="0"/>
          </a:endParaRPr>
        </a:p>
      </dgm:t>
    </dgm:pt>
    <dgm:pt modelId="{31F6295A-669B-4A50-8C1D-1E4B750024E1}">
      <dgm:prSet phldr="0"/>
      <dgm:spPr>
        <a:solidFill>
          <a:schemeClr val="accent5">
            <a:lumMod val="20000"/>
            <a:lumOff val="80000"/>
            <a:alpha val="90000"/>
          </a:schemeClr>
        </a:solidFill>
      </dgm:spPr>
      <dgm:t>
        <a:bodyPr/>
        <a:lstStyle/>
        <a:p>
          <a:pPr rtl="0"/>
          <a:r>
            <a:rPr lang="en-GB" b="1" dirty="0">
              <a:latin typeface="Century Gothic" panose="020B0502020202020204" pitchFamily="34" charset="0"/>
              <a:cs typeface="Calibri"/>
            </a:rPr>
            <a:t>DevOps increasingly integrating data and AI Ops</a:t>
          </a:r>
        </a:p>
      </dgm:t>
    </dgm:pt>
    <dgm:pt modelId="{C6BCD82E-6EBD-4308-95AA-A7099F762FED}" type="parTrans" cxnId="{47136A52-65F2-45D2-B1B5-FB24EDB96931}">
      <dgm:prSet/>
      <dgm:spPr/>
      <dgm:t>
        <a:bodyPr/>
        <a:lstStyle/>
        <a:p>
          <a:endParaRPr lang="en-GB">
            <a:latin typeface="Century Gothic" panose="020B0502020202020204" pitchFamily="34" charset="0"/>
          </a:endParaRPr>
        </a:p>
      </dgm:t>
    </dgm:pt>
    <dgm:pt modelId="{9153AB08-A100-4B5A-B62E-D35527BA13B6}" type="sibTrans" cxnId="{47136A52-65F2-45D2-B1B5-FB24EDB96931}">
      <dgm:prSet/>
      <dgm:spPr/>
      <dgm:t>
        <a:bodyPr/>
        <a:lstStyle/>
        <a:p>
          <a:endParaRPr lang="en-GB">
            <a:latin typeface="Century Gothic" panose="020B0502020202020204" pitchFamily="34" charset="0"/>
          </a:endParaRPr>
        </a:p>
      </dgm:t>
    </dgm:pt>
    <dgm:pt modelId="{8DF56F47-7528-4EC2-8AFA-B459E69F7353}" type="pres">
      <dgm:prSet presAssocID="{704D4272-C649-4A99-BB2C-F3A11DB632BB}" presName="Name0" presStyleCnt="0">
        <dgm:presLayoutVars>
          <dgm:dir/>
          <dgm:animLvl val="lvl"/>
          <dgm:resizeHandles/>
        </dgm:presLayoutVars>
      </dgm:prSet>
      <dgm:spPr/>
    </dgm:pt>
    <dgm:pt modelId="{6ADC02B6-9703-4A19-8F08-4A4E49DBEB19}" type="pres">
      <dgm:prSet presAssocID="{C97F12AF-C9FE-46FE-B45A-E3BC1559A415}" presName="linNode" presStyleCnt="0"/>
      <dgm:spPr/>
    </dgm:pt>
    <dgm:pt modelId="{7811243A-9340-4B0D-9C9E-8BA74B7E0EB3}" type="pres">
      <dgm:prSet presAssocID="{C97F12AF-C9FE-46FE-B45A-E3BC1559A415}" presName="parentShp" presStyleLbl="node1" presStyleIdx="0" presStyleCnt="4">
        <dgm:presLayoutVars>
          <dgm:bulletEnabled val="1"/>
        </dgm:presLayoutVars>
      </dgm:prSet>
      <dgm:spPr/>
    </dgm:pt>
    <dgm:pt modelId="{A513492F-1317-4785-B609-0F23A784D705}" type="pres">
      <dgm:prSet presAssocID="{C97F12AF-C9FE-46FE-B45A-E3BC1559A415}" presName="childShp" presStyleLbl="bgAccFollowNode1" presStyleIdx="0" presStyleCnt="4">
        <dgm:presLayoutVars>
          <dgm:bulletEnabled val="1"/>
        </dgm:presLayoutVars>
      </dgm:prSet>
      <dgm:spPr/>
    </dgm:pt>
    <dgm:pt modelId="{37CB57F5-5033-469A-A91E-A0D2E4A3DCC9}" type="pres">
      <dgm:prSet presAssocID="{57019650-E79A-4E1B-B9E5-382A188C4244}" presName="spacing" presStyleCnt="0"/>
      <dgm:spPr/>
    </dgm:pt>
    <dgm:pt modelId="{1D4EC950-370A-4609-99DB-C95F811262D6}" type="pres">
      <dgm:prSet presAssocID="{EE0EB781-4E16-4C7F-BE9F-270C20EA4637}" presName="linNode" presStyleCnt="0"/>
      <dgm:spPr/>
    </dgm:pt>
    <dgm:pt modelId="{16A46697-7043-42B9-934F-AB113DBD860A}" type="pres">
      <dgm:prSet presAssocID="{EE0EB781-4E16-4C7F-BE9F-270C20EA4637}" presName="parentShp" presStyleLbl="node1" presStyleIdx="1" presStyleCnt="4">
        <dgm:presLayoutVars>
          <dgm:bulletEnabled val="1"/>
        </dgm:presLayoutVars>
      </dgm:prSet>
      <dgm:spPr/>
    </dgm:pt>
    <dgm:pt modelId="{94DF3D57-CC06-48A4-9111-73FF30887827}" type="pres">
      <dgm:prSet presAssocID="{EE0EB781-4E16-4C7F-BE9F-270C20EA4637}" presName="childShp" presStyleLbl="bgAccFollowNode1" presStyleIdx="1" presStyleCnt="4">
        <dgm:presLayoutVars>
          <dgm:bulletEnabled val="1"/>
        </dgm:presLayoutVars>
      </dgm:prSet>
      <dgm:spPr/>
    </dgm:pt>
    <dgm:pt modelId="{E0B5126D-B69C-43BA-B4A4-76B8A0CD9364}" type="pres">
      <dgm:prSet presAssocID="{9B4E3314-608A-4FF5-81FF-04C081B20DAD}" presName="spacing" presStyleCnt="0"/>
      <dgm:spPr/>
    </dgm:pt>
    <dgm:pt modelId="{EB4F7872-8A4F-4E97-BC09-363E39ADDE5E}" type="pres">
      <dgm:prSet presAssocID="{55A37195-4572-4121-8508-6D3F72AEEDF6}" presName="linNode" presStyleCnt="0"/>
      <dgm:spPr/>
    </dgm:pt>
    <dgm:pt modelId="{D674CC33-C894-4393-A1B5-B7380C79E158}" type="pres">
      <dgm:prSet presAssocID="{55A37195-4572-4121-8508-6D3F72AEEDF6}" presName="parentShp" presStyleLbl="node1" presStyleIdx="2" presStyleCnt="4">
        <dgm:presLayoutVars>
          <dgm:bulletEnabled val="1"/>
        </dgm:presLayoutVars>
      </dgm:prSet>
      <dgm:spPr/>
    </dgm:pt>
    <dgm:pt modelId="{7059544A-AAB8-43B9-BE06-3D079610F3DD}" type="pres">
      <dgm:prSet presAssocID="{55A37195-4572-4121-8508-6D3F72AEEDF6}" presName="childShp" presStyleLbl="bgAccFollowNode1" presStyleIdx="2" presStyleCnt="4">
        <dgm:presLayoutVars>
          <dgm:bulletEnabled val="1"/>
        </dgm:presLayoutVars>
      </dgm:prSet>
      <dgm:spPr/>
    </dgm:pt>
    <dgm:pt modelId="{EA00D316-D262-43EC-9EE6-53480B986DFF}" type="pres">
      <dgm:prSet presAssocID="{0B67E568-2656-407A-8982-6916FBAA9170}" presName="spacing" presStyleCnt="0"/>
      <dgm:spPr/>
    </dgm:pt>
    <dgm:pt modelId="{67ECDD21-3C25-4FD8-B8FE-926B624E54DC}" type="pres">
      <dgm:prSet presAssocID="{CF66D998-B141-45FC-9785-3D04BB5B2C35}" presName="linNode" presStyleCnt="0"/>
      <dgm:spPr/>
    </dgm:pt>
    <dgm:pt modelId="{6B533FAE-DE49-4570-BF9C-D8C0BD5A63F4}" type="pres">
      <dgm:prSet presAssocID="{CF66D998-B141-45FC-9785-3D04BB5B2C35}" presName="parentShp" presStyleLbl="node1" presStyleIdx="3" presStyleCnt="4">
        <dgm:presLayoutVars>
          <dgm:bulletEnabled val="1"/>
        </dgm:presLayoutVars>
      </dgm:prSet>
      <dgm:spPr/>
    </dgm:pt>
    <dgm:pt modelId="{2EDA2EA1-D3CB-4346-A4D8-BE2A2D9BA0BA}" type="pres">
      <dgm:prSet presAssocID="{CF66D998-B141-45FC-9785-3D04BB5B2C35}" presName="childShp" presStyleLbl="bgAccFollowNode1" presStyleIdx="3" presStyleCnt="4">
        <dgm:presLayoutVars>
          <dgm:bulletEnabled val="1"/>
        </dgm:presLayoutVars>
      </dgm:prSet>
      <dgm:spPr/>
    </dgm:pt>
  </dgm:ptLst>
  <dgm:cxnLst>
    <dgm:cxn modelId="{09862601-23ED-4706-9C09-DA27589BBE96}" type="presOf" srcId="{EE0EB781-4E16-4C7F-BE9F-270C20EA4637}" destId="{16A46697-7043-42B9-934F-AB113DBD860A}" srcOrd="0" destOrd="0" presId="urn:microsoft.com/office/officeart/2005/8/layout/vList6"/>
    <dgm:cxn modelId="{F7AEDD09-CF1A-4212-AF35-216290412280}" type="presOf" srcId="{F4161BF0-A330-4373-8128-9D01F771E2CA}" destId="{94DF3D57-CC06-48A4-9111-73FF30887827}" srcOrd="0" destOrd="0" presId="urn:microsoft.com/office/officeart/2005/8/layout/vList6"/>
    <dgm:cxn modelId="{DCE2360E-7898-48B6-9F5E-0ED2D63C92D5}" srcId="{C97F12AF-C9FE-46FE-B45A-E3BC1559A415}" destId="{188DD0C1-5E00-4811-A330-C0A8E3D639E1}" srcOrd="0" destOrd="0" parTransId="{5182F6A8-7AF9-46CE-9732-74DCCEF1457F}" sibTransId="{952756A1-130F-4D10-B800-1FF4DC310CF8}"/>
    <dgm:cxn modelId="{6A6CC519-E5D7-4278-B4AE-475209435CCA}" srcId="{704D4272-C649-4A99-BB2C-F3A11DB632BB}" destId="{55A37195-4572-4121-8508-6D3F72AEEDF6}" srcOrd="2" destOrd="0" parTransId="{15B65545-9466-44F1-9D0C-B9906AB78FB6}" sibTransId="{0B67E568-2656-407A-8982-6916FBAA9170}"/>
    <dgm:cxn modelId="{F4000B20-3BCA-43C6-A422-2E6B6097DD83}" srcId="{704D4272-C649-4A99-BB2C-F3A11DB632BB}" destId="{EE0EB781-4E16-4C7F-BE9F-270C20EA4637}" srcOrd="1" destOrd="0" parTransId="{75650BDB-9CFE-43A1-BCED-3695FB466300}" sibTransId="{9B4E3314-608A-4FF5-81FF-04C081B20DAD}"/>
    <dgm:cxn modelId="{ABD2F721-530E-476C-BE00-8891AF278648}" srcId="{EE0EB781-4E16-4C7F-BE9F-270C20EA4637}" destId="{6F478120-D841-477C-A4B2-412E38AF9802}" srcOrd="1" destOrd="0" parTransId="{04A574FC-248A-41A2-AE6C-A8BAA67531BC}" sibTransId="{4EEBB06B-8626-4043-A7F3-D225317FC888}"/>
    <dgm:cxn modelId="{9E506A23-EF1A-43C4-9F21-88684C6F1537}" type="presOf" srcId="{188DD0C1-5E00-4811-A330-C0A8E3D639E1}" destId="{A513492F-1317-4785-B609-0F23A784D705}" srcOrd="0" destOrd="0" presId="urn:microsoft.com/office/officeart/2005/8/layout/vList6"/>
    <dgm:cxn modelId="{491C9425-971C-4C09-99D0-36C1356B2E3C}" srcId="{55A37195-4572-4121-8508-6D3F72AEEDF6}" destId="{1FA8B81F-2A24-4779-A703-2473286E2D95}" srcOrd="2" destOrd="0" parTransId="{AE311827-E5E7-4889-BF6B-5493C59FD5B6}" sibTransId="{83EBC8E2-D813-4365-BE2D-E9EE0AD25D84}"/>
    <dgm:cxn modelId="{815A1E29-6068-41F1-B430-FA79BC619F5F}" srcId="{C97F12AF-C9FE-46FE-B45A-E3BC1559A415}" destId="{C721DC77-28D8-49D7-AA95-C95887515A0A}" srcOrd="1" destOrd="0" parTransId="{0409AAE6-5BE3-4647-9FAF-8273AEC6104D}" sibTransId="{913294E6-6AB7-464C-9C1C-6B680198914D}"/>
    <dgm:cxn modelId="{4253B730-833B-4914-9667-00607C061FA5}" type="presOf" srcId="{C97F12AF-C9FE-46FE-B45A-E3BC1559A415}" destId="{7811243A-9340-4B0D-9C9E-8BA74B7E0EB3}" srcOrd="0" destOrd="0" presId="urn:microsoft.com/office/officeart/2005/8/layout/vList6"/>
    <dgm:cxn modelId="{16820C31-39A7-4AB7-B23D-0D54832B00B3}" type="presOf" srcId="{6F478120-D841-477C-A4B2-412E38AF9802}" destId="{94DF3D57-CC06-48A4-9111-73FF30887827}" srcOrd="0" destOrd="1" presId="urn:microsoft.com/office/officeart/2005/8/layout/vList6"/>
    <dgm:cxn modelId="{A123743E-7073-432A-813B-9D46C4E646EE}" type="presOf" srcId="{5D0D4CB7-FC40-4EC6-8172-50AD5D1D8719}" destId="{7059544A-AAB8-43B9-BE06-3D079610F3DD}" srcOrd="0" destOrd="1" presId="urn:microsoft.com/office/officeart/2005/8/layout/vList6"/>
    <dgm:cxn modelId="{63FF205E-D98F-409F-A5FE-F509B900B161}" srcId="{C97F12AF-C9FE-46FE-B45A-E3BC1559A415}" destId="{B4BF8F78-6F61-463D-A847-82E43575E913}" srcOrd="2" destOrd="0" parTransId="{B85F1826-B590-49A3-A7BF-A4993E86F4B9}" sibTransId="{CECB1B1E-E832-4F12-9B99-FA4475B36982}"/>
    <dgm:cxn modelId="{AE7C4D67-FFA5-48D0-9294-5597CFC5E50B}" srcId="{EE0EB781-4E16-4C7F-BE9F-270C20EA4637}" destId="{F4161BF0-A330-4373-8128-9D01F771E2CA}" srcOrd="0" destOrd="0" parTransId="{3E32184C-90F2-480E-A66A-6DCD541E1C0E}" sibTransId="{1E39DEF8-5D26-405D-B473-8D4776C2E0EB}"/>
    <dgm:cxn modelId="{FF466D4E-2919-4F47-8C98-9D60E55BFAAE}" type="presOf" srcId="{1FA8B81F-2A24-4779-A703-2473286E2D95}" destId="{7059544A-AAB8-43B9-BE06-3D079610F3DD}" srcOrd="0" destOrd="2" presId="urn:microsoft.com/office/officeart/2005/8/layout/vList6"/>
    <dgm:cxn modelId="{47136A52-65F2-45D2-B1B5-FB24EDB96931}" srcId="{CF66D998-B141-45FC-9785-3D04BB5B2C35}" destId="{31F6295A-669B-4A50-8C1D-1E4B750024E1}" srcOrd="1" destOrd="0" parTransId="{C6BCD82E-6EBD-4308-95AA-A7099F762FED}" sibTransId="{9153AB08-A100-4B5A-B62E-D35527BA13B6}"/>
    <dgm:cxn modelId="{EC58E773-B2C7-449B-A21C-CE3E088E240A}" srcId="{704D4272-C649-4A99-BB2C-F3A11DB632BB}" destId="{C97F12AF-C9FE-46FE-B45A-E3BC1559A415}" srcOrd="0" destOrd="0" parTransId="{E15551BE-2E70-49AA-BCA6-B8301ADEF784}" sibTransId="{57019650-E79A-4E1B-B9E5-382A188C4244}"/>
    <dgm:cxn modelId="{07B16856-17D3-4FB0-A9D0-998D2CA59A2D}" srcId="{704D4272-C649-4A99-BB2C-F3A11DB632BB}" destId="{CF66D998-B141-45FC-9785-3D04BB5B2C35}" srcOrd="3" destOrd="0" parTransId="{B72DE0EF-CA31-4EE4-B943-ECF3B6EB8A15}" sibTransId="{5A4E7D2F-0F1A-4B77-9FB5-3F0A56FF36B6}"/>
    <dgm:cxn modelId="{905FF77E-A3EF-49B7-8A14-A664CFAA64DF}" type="presOf" srcId="{C721DC77-28D8-49D7-AA95-C95887515A0A}" destId="{A513492F-1317-4785-B609-0F23A784D705}" srcOrd="0" destOrd="1" presId="urn:microsoft.com/office/officeart/2005/8/layout/vList6"/>
    <dgm:cxn modelId="{7B39D694-952E-4CB0-A4AC-870249AE6EAD}" srcId="{55A37195-4572-4121-8508-6D3F72AEEDF6}" destId="{420F865C-E124-44AD-91F9-749B53A9778D}" srcOrd="0" destOrd="0" parTransId="{97DB999D-08F8-4109-9899-29019EDA813B}" sibTransId="{1F1D8B67-263F-43A0-ABDE-269C915C1C5A}"/>
    <dgm:cxn modelId="{3BB0E0BB-A5FE-4406-AA02-099AE422F752}" srcId="{55A37195-4572-4121-8508-6D3F72AEEDF6}" destId="{5D0D4CB7-FC40-4EC6-8172-50AD5D1D8719}" srcOrd="1" destOrd="0" parTransId="{DD1F1663-0E65-48E0-9799-8D9190A7C3E0}" sibTransId="{85FCC641-3FB8-4582-B14E-DB99D86D84D9}"/>
    <dgm:cxn modelId="{8AF9C6C1-58ED-47D2-BD3B-D042E0692500}" type="presOf" srcId="{55A37195-4572-4121-8508-6D3F72AEEDF6}" destId="{D674CC33-C894-4393-A1B5-B7380C79E158}" srcOrd="0" destOrd="0" presId="urn:microsoft.com/office/officeart/2005/8/layout/vList6"/>
    <dgm:cxn modelId="{C0927ACA-EEE4-4213-8F6D-92C3FC29910C}" srcId="{CF66D998-B141-45FC-9785-3D04BB5B2C35}" destId="{3ACE9748-852A-4A3F-BF5E-7B1EC0023CD6}" srcOrd="0" destOrd="0" parTransId="{BCE177F3-DCFD-4289-BF27-509F5C74DA41}" sibTransId="{01AF23ED-A1AE-454D-BD8D-F048BFE8653A}"/>
    <dgm:cxn modelId="{1ED664CB-A670-4E83-9B35-84EEABDFD7A9}" type="presOf" srcId="{704D4272-C649-4A99-BB2C-F3A11DB632BB}" destId="{8DF56F47-7528-4EC2-8AFA-B459E69F7353}" srcOrd="0" destOrd="0" presId="urn:microsoft.com/office/officeart/2005/8/layout/vList6"/>
    <dgm:cxn modelId="{841E2CD8-8DD5-4205-814B-531C0C7573BD}" type="presOf" srcId="{CF66D998-B141-45FC-9785-3D04BB5B2C35}" destId="{6B533FAE-DE49-4570-BF9C-D8C0BD5A63F4}" srcOrd="0" destOrd="0" presId="urn:microsoft.com/office/officeart/2005/8/layout/vList6"/>
    <dgm:cxn modelId="{B3B0A1DC-78E6-4380-B0BF-D728DEE4921C}" type="presOf" srcId="{31F6295A-669B-4A50-8C1D-1E4B750024E1}" destId="{2EDA2EA1-D3CB-4346-A4D8-BE2A2D9BA0BA}" srcOrd="0" destOrd="1" presId="urn:microsoft.com/office/officeart/2005/8/layout/vList6"/>
    <dgm:cxn modelId="{0219EFDF-F644-424A-A703-C817EC23C36B}" type="presOf" srcId="{420F865C-E124-44AD-91F9-749B53A9778D}" destId="{7059544A-AAB8-43B9-BE06-3D079610F3DD}" srcOrd="0" destOrd="0" presId="urn:microsoft.com/office/officeart/2005/8/layout/vList6"/>
    <dgm:cxn modelId="{85D555EC-1529-4C84-8B67-FB525DEF60A8}" type="presOf" srcId="{B4BF8F78-6F61-463D-A847-82E43575E913}" destId="{A513492F-1317-4785-B609-0F23A784D705}" srcOrd="0" destOrd="2" presId="urn:microsoft.com/office/officeart/2005/8/layout/vList6"/>
    <dgm:cxn modelId="{7C7A4FFB-4E04-4D3B-9D55-9D8749C52468}" type="presOf" srcId="{3ACE9748-852A-4A3F-BF5E-7B1EC0023CD6}" destId="{2EDA2EA1-D3CB-4346-A4D8-BE2A2D9BA0BA}" srcOrd="0" destOrd="0" presId="urn:microsoft.com/office/officeart/2005/8/layout/vList6"/>
    <dgm:cxn modelId="{B7B64B17-D97F-4C77-BBC0-ACDAD5DCE3B9}" type="presParOf" srcId="{8DF56F47-7528-4EC2-8AFA-B459E69F7353}" destId="{6ADC02B6-9703-4A19-8F08-4A4E49DBEB19}" srcOrd="0" destOrd="0" presId="urn:microsoft.com/office/officeart/2005/8/layout/vList6"/>
    <dgm:cxn modelId="{39030EBE-48B6-418A-8B9E-282E7C4E7B87}" type="presParOf" srcId="{6ADC02B6-9703-4A19-8F08-4A4E49DBEB19}" destId="{7811243A-9340-4B0D-9C9E-8BA74B7E0EB3}" srcOrd="0" destOrd="0" presId="urn:microsoft.com/office/officeart/2005/8/layout/vList6"/>
    <dgm:cxn modelId="{50F13CCB-AF8E-42EE-9BDF-582C8130E9F9}" type="presParOf" srcId="{6ADC02B6-9703-4A19-8F08-4A4E49DBEB19}" destId="{A513492F-1317-4785-B609-0F23A784D705}" srcOrd="1" destOrd="0" presId="urn:microsoft.com/office/officeart/2005/8/layout/vList6"/>
    <dgm:cxn modelId="{19579C47-1744-4238-A769-612EBFCE9BD5}" type="presParOf" srcId="{8DF56F47-7528-4EC2-8AFA-B459E69F7353}" destId="{37CB57F5-5033-469A-A91E-A0D2E4A3DCC9}" srcOrd="1" destOrd="0" presId="urn:microsoft.com/office/officeart/2005/8/layout/vList6"/>
    <dgm:cxn modelId="{27D04766-E05E-41C1-BAF8-FC1BAD60A60E}" type="presParOf" srcId="{8DF56F47-7528-4EC2-8AFA-B459E69F7353}" destId="{1D4EC950-370A-4609-99DB-C95F811262D6}" srcOrd="2" destOrd="0" presId="urn:microsoft.com/office/officeart/2005/8/layout/vList6"/>
    <dgm:cxn modelId="{49E6F761-DC44-4698-84CD-E4596014A3FC}" type="presParOf" srcId="{1D4EC950-370A-4609-99DB-C95F811262D6}" destId="{16A46697-7043-42B9-934F-AB113DBD860A}" srcOrd="0" destOrd="0" presId="urn:microsoft.com/office/officeart/2005/8/layout/vList6"/>
    <dgm:cxn modelId="{F45E1F1E-5B5A-4EC3-B97C-C02E42E99C2E}" type="presParOf" srcId="{1D4EC950-370A-4609-99DB-C95F811262D6}" destId="{94DF3D57-CC06-48A4-9111-73FF30887827}" srcOrd="1" destOrd="0" presId="urn:microsoft.com/office/officeart/2005/8/layout/vList6"/>
    <dgm:cxn modelId="{AF5D1B5F-338F-44A1-93D3-0494CD576BCA}" type="presParOf" srcId="{8DF56F47-7528-4EC2-8AFA-B459E69F7353}" destId="{E0B5126D-B69C-43BA-B4A4-76B8A0CD9364}" srcOrd="3" destOrd="0" presId="urn:microsoft.com/office/officeart/2005/8/layout/vList6"/>
    <dgm:cxn modelId="{184BDC1F-8411-4A67-8223-743D52F1F21B}" type="presParOf" srcId="{8DF56F47-7528-4EC2-8AFA-B459E69F7353}" destId="{EB4F7872-8A4F-4E97-BC09-363E39ADDE5E}" srcOrd="4" destOrd="0" presId="urn:microsoft.com/office/officeart/2005/8/layout/vList6"/>
    <dgm:cxn modelId="{2521EF37-BA30-4BF6-A1B3-CF69C8605437}" type="presParOf" srcId="{EB4F7872-8A4F-4E97-BC09-363E39ADDE5E}" destId="{D674CC33-C894-4393-A1B5-B7380C79E158}" srcOrd="0" destOrd="0" presId="urn:microsoft.com/office/officeart/2005/8/layout/vList6"/>
    <dgm:cxn modelId="{221D9729-7203-4691-9696-4359B4EF5D5D}" type="presParOf" srcId="{EB4F7872-8A4F-4E97-BC09-363E39ADDE5E}" destId="{7059544A-AAB8-43B9-BE06-3D079610F3DD}" srcOrd="1" destOrd="0" presId="urn:microsoft.com/office/officeart/2005/8/layout/vList6"/>
    <dgm:cxn modelId="{14B02C65-A300-4239-837E-224B324C4EBE}" type="presParOf" srcId="{8DF56F47-7528-4EC2-8AFA-B459E69F7353}" destId="{EA00D316-D262-43EC-9EE6-53480B986DFF}" srcOrd="5" destOrd="0" presId="urn:microsoft.com/office/officeart/2005/8/layout/vList6"/>
    <dgm:cxn modelId="{9F806872-0C41-4BC3-91ED-AC919FF3EBE8}" type="presParOf" srcId="{8DF56F47-7528-4EC2-8AFA-B459E69F7353}" destId="{67ECDD21-3C25-4FD8-B8FE-926B624E54DC}" srcOrd="6" destOrd="0" presId="urn:microsoft.com/office/officeart/2005/8/layout/vList6"/>
    <dgm:cxn modelId="{1A6295E9-7901-49D8-BDC9-1B113C97ACC5}" type="presParOf" srcId="{67ECDD21-3C25-4FD8-B8FE-926B624E54DC}" destId="{6B533FAE-DE49-4570-BF9C-D8C0BD5A63F4}" srcOrd="0" destOrd="0" presId="urn:microsoft.com/office/officeart/2005/8/layout/vList6"/>
    <dgm:cxn modelId="{1DB0F011-DFC3-4DAD-AACC-F0E60F71822B}" type="presParOf" srcId="{67ECDD21-3C25-4FD8-B8FE-926B624E54DC}" destId="{2EDA2EA1-D3CB-4346-A4D8-BE2A2D9BA0B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4D4272-C649-4A99-BB2C-F3A11DB632B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C97F12AF-C9FE-46FE-B45A-E3BC1559A415}">
      <dgm:prSet phldrT="[Text]" custT="1"/>
      <dgm:spPr>
        <a:solidFill>
          <a:srgbClr val="1C0840"/>
        </a:solidFill>
      </dgm:spPr>
      <dgm:t>
        <a:bodyPr/>
        <a:lstStyle/>
        <a:p>
          <a:r>
            <a:rPr lang="en-GB" sz="3600" b="1" dirty="0">
              <a:latin typeface="Century Gothic" panose="020B0502020202020204" pitchFamily="34" charset="0"/>
            </a:rPr>
            <a:t>Regulation</a:t>
          </a:r>
        </a:p>
      </dgm:t>
    </dgm:pt>
    <dgm:pt modelId="{E15551BE-2E70-49AA-BCA6-B8301ADEF784}" type="parTrans" cxnId="{EC58E773-B2C7-449B-A21C-CE3E088E240A}">
      <dgm:prSet/>
      <dgm:spPr/>
      <dgm:t>
        <a:bodyPr/>
        <a:lstStyle/>
        <a:p>
          <a:endParaRPr lang="en-GB">
            <a:latin typeface="Century Gothic" panose="020B0502020202020204" pitchFamily="34" charset="0"/>
          </a:endParaRPr>
        </a:p>
      </dgm:t>
    </dgm:pt>
    <dgm:pt modelId="{57019650-E79A-4E1B-B9E5-382A188C4244}" type="sibTrans" cxnId="{EC58E773-B2C7-449B-A21C-CE3E088E240A}">
      <dgm:prSet/>
      <dgm:spPr/>
      <dgm:t>
        <a:bodyPr/>
        <a:lstStyle/>
        <a:p>
          <a:endParaRPr lang="en-GB">
            <a:latin typeface="Century Gothic" panose="020B0502020202020204" pitchFamily="34" charset="0"/>
          </a:endParaRPr>
        </a:p>
      </dgm:t>
    </dgm:pt>
    <dgm:pt modelId="{188DD0C1-5E00-4811-A330-C0A8E3D639E1}">
      <dgm:prSet phldrT="[Text]"/>
      <dgm:spPr>
        <a:solidFill>
          <a:schemeClr val="accent5">
            <a:lumMod val="20000"/>
            <a:lumOff val="80000"/>
            <a:alpha val="90000"/>
          </a:schemeClr>
        </a:solidFill>
      </dgm:spPr>
      <dgm:t>
        <a:bodyPr/>
        <a:lstStyle/>
        <a:p>
          <a:r>
            <a:rPr lang="en-GB" dirty="0">
              <a:latin typeface="Century Gothic" panose="020B0502020202020204" pitchFamily="34" charset="0"/>
            </a:rPr>
            <a:t>Flexible regulation including supportive instruments (sandboxes etc)</a:t>
          </a:r>
        </a:p>
      </dgm:t>
    </dgm:pt>
    <dgm:pt modelId="{5182F6A8-7AF9-46CE-9732-74DCCEF1457F}" type="parTrans" cxnId="{DCE2360E-7898-48B6-9F5E-0ED2D63C92D5}">
      <dgm:prSet/>
      <dgm:spPr/>
      <dgm:t>
        <a:bodyPr/>
        <a:lstStyle/>
        <a:p>
          <a:endParaRPr lang="en-GB">
            <a:latin typeface="Century Gothic" panose="020B0502020202020204" pitchFamily="34" charset="0"/>
          </a:endParaRPr>
        </a:p>
      </dgm:t>
    </dgm:pt>
    <dgm:pt modelId="{952756A1-130F-4D10-B800-1FF4DC310CF8}" type="sibTrans" cxnId="{DCE2360E-7898-48B6-9F5E-0ED2D63C92D5}">
      <dgm:prSet/>
      <dgm:spPr/>
      <dgm:t>
        <a:bodyPr/>
        <a:lstStyle/>
        <a:p>
          <a:endParaRPr lang="en-GB">
            <a:latin typeface="Century Gothic" panose="020B0502020202020204" pitchFamily="34" charset="0"/>
          </a:endParaRPr>
        </a:p>
      </dgm:t>
    </dgm:pt>
    <dgm:pt modelId="{C721DC77-28D8-49D7-AA95-C95887515A0A}">
      <dgm:prSet phldrT="[Text]"/>
      <dgm:spPr>
        <a:solidFill>
          <a:schemeClr val="accent5">
            <a:lumMod val="20000"/>
            <a:lumOff val="80000"/>
            <a:alpha val="90000"/>
          </a:schemeClr>
        </a:solidFill>
      </dgm:spPr>
      <dgm:t>
        <a:bodyPr/>
        <a:lstStyle/>
        <a:p>
          <a:r>
            <a:rPr lang="en-GB" dirty="0">
              <a:latin typeface="Century Gothic" panose="020B0502020202020204" pitchFamily="34" charset="0"/>
            </a:rPr>
            <a:t>Implementation on national level</a:t>
          </a:r>
        </a:p>
      </dgm:t>
    </dgm:pt>
    <dgm:pt modelId="{0409AAE6-5BE3-4647-9FAF-8273AEC6104D}" type="parTrans" cxnId="{815A1E29-6068-41F1-B430-FA79BC619F5F}">
      <dgm:prSet/>
      <dgm:spPr/>
      <dgm:t>
        <a:bodyPr/>
        <a:lstStyle/>
        <a:p>
          <a:endParaRPr lang="en-GB">
            <a:latin typeface="Century Gothic" panose="020B0502020202020204" pitchFamily="34" charset="0"/>
          </a:endParaRPr>
        </a:p>
      </dgm:t>
    </dgm:pt>
    <dgm:pt modelId="{913294E6-6AB7-464C-9C1C-6B680198914D}" type="sibTrans" cxnId="{815A1E29-6068-41F1-B430-FA79BC619F5F}">
      <dgm:prSet/>
      <dgm:spPr/>
      <dgm:t>
        <a:bodyPr/>
        <a:lstStyle/>
        <a:p>
          <a:endParaRPr lang="en-GB">
            <a:latin typeface="Century Gothic" panose="020B0502020202020204" pitchFamily="34" charset="0"/>
          </a:endParaRPr>
        </a:p>
      </dgm:t>
    </dgm:pt>
    <dgm:pt modelId="{EE0EB781-4E16-4C7F-BE9F-270C20EA4637}">
      <dgm:prSet phldrT="[Text]" custT="1"/>
      <dgm:spPr>
        <a:solidFill>
          <a:srgbClr val="1C0840"/>
        </a:solidFill>
      </dgm:spPr>
      <dgm:t>
        <a:bodyPr/>
        <a:lstStyle/>
        <a:p>
          <a:r>
            <a:rPr lang="en-GB" sz="3600" b="1" dirty="0">
              <a:latin typeface="Century Gothic" panose="020B0502020202020204" pitchFamily="34" charset="0"/>
            </a:rPr>
            <a:t>EU cooperation</a:t>
          </a:r>
        </a:p>
      </dgm:t>
    </dgm:pt>
    <dgm:pt modelId="{75650BDB-9CFE-43A1-BCED-3695FB466300}" type="parTrans" cxnId="{F4000B20-3BCA-43C6-A422-2E6B6097DD83}">
      <dgm:prSet/>
      <dgm:spPr/>
      <dgm:t>
        <a:bodyPr/>
        <a:lstStyle/>
        <a:p>
          <a:endParaRPr lang="en-GB">
            <a:latin typeface="Century Gothic" panose="020B0502020202020204" pitchFamily="34" charset="0"/>
          </a:endParaRPr>
        </a:p>
      </dgm:t>
    </dgm:pt>
    <dgm:pt modelId="{9B4E3314-608A-4FF5-81FF-04C081B20DAD}" type="sibTrans" cxnId="{F4000B20-3BCA-43C6-A422-2E6B6097DD83}">
      <dgm:prSet/>
      <dgm:spPr/>
      <dgm:t>
        <a:bodyPr/>
        <a:lstStyle/>
        <a:p>
          <a:endParaRPr lang="en-GB">
            <a:latin typeface="Century Gothic" panose="020B0502020202020204" pitchFamily="34" charset="0"/>
          </a:endParaRPr>
        </a:p>
      </dgm:t>
    </dgm:pt>
    <dgm:pt modelId="{69BC139E-CCDB-461B-8121-CBA4594C2CCF}">
      <dgm:prSet phldrT="[Text]"/>
      <dgm:spPr>
        <a:solidFill>
          <a:schemeClr val="accent5">
            <a:lumMod val="20000"/>
            <a:lumOff val="80000"/>
            <a:alpha val="90000"/>
          </a:schemeClr>
        </a:solidFill>
      </dgm:spPr>
      <dgm:t>
        <a:bodyPr/>
        <a:lstStyle/>
        <a:p>
          <a:r>
            <a:rPr lang="en-GB" dirty="0">
              <a:latin typeface="Century Gothic" panose="020B0502020202020204" pitchFamily="34" charset="0"/>
            </a:rPr>
            <a:t>Coordinated implementation of digital twins</a:t>
          </a:r>
        </a:p>
      </dgm:t>
    </dgm:pt>
    <dgm:pt modelId="{9CFC79B7-7F91-4FAD-A0B4-25142FB70DEA}" type="parTrans" cxnId="{E65E4F72-5404-48DB-840D-A056B491DEE3}">
      <dgm:prSet/>
      <dgm:spPr/>
      <dgm:t>
        <a:bodyPr/>
        <a:lstStyle/>
        <a:p>
          <a:endParaRPr lang="en-GB">
            <a:latin typeface="Century Gothic" panose="020B0502020202020204" pitchFamily="34" charset="0"/>
          </a:endParaRPr>
        </a:p>
      </dgm:t>
    </dgm:pt>
    <dgm:pt modelId="{8359320D-9486-43FE-9BF5-5CBC103725DC}" type="sibTrans" cxnId="{E65E4F72-5404-48DB-840D-A056B491DEE3}">
      <dgm:prSet/>
      <dgm:spPr/>
      <dgm:t>
        <a:bodyPr/>
        <a:lstStyle/>
        <a:p>
          <a:endParaRPr lang="en-GB">
            <a:latin typeface="Century Gothic" panose="020B0502020202020204" pitchFamily="34" charset="0"/>
          </a:endParaRPr>
        </a:p>
      </dgm:t>
    </dgm:pt>
    <dgm:pt modelId="{3BE14503-927A-411B-ACC2-C8EE10E3F44E}">
      <dgm:prSet phldrT="[Text]"/>
      <dgm:spPr>
        <a:solidFill>
          <a:schemeClr val="accent5">
            <a:lumMod val="20000"/>
            <a:lumOff val="80000"/>
            <a:alpha val="90000"/>
          </a:schemeClr>
        </a:solidFill>
      </dgm:spPr>
      <dgm:t>
        <a:bodyPr/>
        <a:lstStyle/>
        <a:p>
          <a:r>
            <a:rPr lang="en-GB" dirty="0">
              <a:latin typeface="Century Gothic" panose="020B0502020202020204" pitchFamily="34" charset="0"/>
            </a:rPr>
            <a:t>Sharing best practices</a:t>
          </a:r>
        </a:p>
      </dgm:t>
    </dgm:pt>
    <dgm:pt modelId="{BC1F044F-11D0-4DE4-9E5B-55F067CA6CD8}" type="parTrans" cxnId="{D4F0BD25-8AAE-4436-A51A-0E6B3C91A734}">
      <dgm:prSet/>
      <dgm:spPr/>
      <dgm:t>
        <a:bodyPr/>
        <a:lstStyle/>
        <a:p>
          <a:endParaRPr lang="en-GB">
            <a:latin typeface="Century Gothic" panose="020B0502020202020204" pitchFamily="34" charset="0"/>
          </a:endParaRPr>
        </a:p>
      </dgm:t>
    </dgm:pt>
    <dgm:pt modelId="{941C611A-A362-49F9-8841-7029CC7FEE15}" type="sibTrans" cxnId="{D4F0BD25-8AAE-4436-A51A-0E6B3C91A734}">
      <dgm:prSet/>
      <dgm:spPr/>
      <dgm:t>
        <a:bodyPr/>
        <a:lstStyle/>
        <a:p>
          <a:endParaRPr lang="en-GB">
            <a:latin typeface="Century Gothic" panose="020B0502020202020204" pitchFamily="34" charset="0"/>
          </a:endParaRPr>
        </a:p>
      </dgm:t>
    </dgm:pt>
    <dgm:pt modelId="{B1F4486D-6E48-4C2D-A993-A4C896812A2D}">
      <dgm:prSet phldrT="[Text]" custT="1"/>
      <dgm:spPr>
        <a:solidFill>
          <a:srgbClr val="1C0840"/>
        </a:solidFill>
      </dgm:spPr>
      <dgm:t>
        <a:bodyPr/>
        <a:lstStyle/>
        <a:p>
          <a:r>
            <a:rPr lang="en-GB" sz="3600" b="1" dirty="0">
              <a:latin typeface="Century Gothic" panose="020B0502020202020204" pitchFamily="34" charset="0"/>
            </a:rPr>
            <a:t>Digital skills</a:t>
          </a:r>
        </a:p>
      </dgm:t>
    </dgm:pt>
    <dgm:pt modelId="{A7A2A849-0B82-4DB6-9999-07EF65A4E9C3}" type="parTrans" cxnId="{E7B067A9-3741-45DC-8F26-685B6AAD0086}">
      <dgm:prSet/>
      <dgm:spPr/>
      <dgm:t>
        <a:bodyPr/>
        <a:lstStyle/>
        <a:p>
          <a:endParaRPr lang="en-GB">
            <a:latin typeface="Century Gothic" panose="020B0502020202020204" pitchFamily="34" charset="0"/>
          </a:endParaRPr>
        </a:p>
      </dgm:t>
    </dgm:pt>
    <dgm:pt modelId="{784BB883-B4FB-4FD3-842E-01436350F838}" type="sibTrans" cxnId="{E7B067A9-3741-45DC-8F26-685B6AAD0086}">
      <dgm:prSet/>
      <dgm:spPr/>
      <dgm:t>
        <a:bodyPr/>
        <a:lstStyle/>
        <a:p>
          <a:endParaRPr lang="en-GB">
            <a:latin typeface="Century Gothic" panose="020B0502020202020204" pitchFamily="34" charset="0"/>
          </a:endParaRPr>
        </a:p>
      </dgm:t>
    </dgm:pt>
    <dgm:pt modelId="{420F865C-E124-44AD-91F9-749B53A9778D}">
      <dgm:prSet phldrT="[Text]"/>
      <dgm:spPr>
        <a:solidFill>
          <a:schemeClr val="accent5">
            <a:lumMod val="20000"/>
            <a:lumOff val="80000"/>
            <a:alpha val="90000"/>
          </a:schemeClr>
        </a:solidFill>
      </dgm:spPr>
      <dgm:t>
        <a:bodyPr/>
        <a:lstStyle/>
        <a:p>
          <a:r>
            <a:rPr lang="en-GB" dirty="0">
              <a:latin typeface="Century Gothic" panose="020B0502020202020204" pitchFamily="34" charset="0"/>
            </a:rPr>
            <a:t>Developing capabilities in industry</a:t>
          </a:r>
        </a:p>
      </dgm:t>
    </dgm:pt>
    <dgm:pt modelId="{97DB999D-08F8-4109-9899-29019EDA813B}" type="parTrans" cxnId="{7B39D694-952E-4CB0-A4AC-870249AE6EAD}">
      <dgm:prSet/>
      <dgm:spPr/>
      <dgm:t>
        <a:bodyPr/>
        <a:lstStyle/>
        <a:p>
          <a:endParaRPr lang="en-GB">
            <a:latin typeface="Century Gothic" panose="020B0502020202020204" pitchFamily="34" charset="0"/>
          </a:endParaRPr>
        </a:p>
      </dgm:t>
    </dgm:pt>
    <dgm:pt modelId="{1F1D8B67-263F-43A0-ABDE-269C915C1C5A}" type="sibTrans" cxnId="{7B39D694-952E-4CB0-A4AC-870249AE6EAD}">
      <dgm:prSet/>
      <dgm:spPr/>
      <dgm:t>
        <a:bodyPr/>
        <a:lstStyle/>
        <a:p>
          <a:endParaRPr lang="en-GB">
            <a:latin typeface="Century Gothic" panose="020B0502020202020204" pitchFamily="34" charset="0"/>
          </a:endParaRPr>
        </a:p>
      </dgm:t>
    </dgm:pt>
    <dgm:pt modelId="{5D0D4CB7-FC40-4EC6-8172-50AD5D1D8719}">
      <dgm:prSet phldrT="[Text]"/>
      <dgm:spPr>
        <a:solidFill>
          <a:schemeClr val="accent5">
            <a:lumMod val="20000"/>
            <a:lumOff val="80000"/>
            <a:alpha val="90000"/>
          </a:schemeClr>
        </a:solidFill>
      </dgm:spPr>
      <dgm:t>
        <a:bodyPr/>
        <a:lstStyle/>
        <a:p>
          <a:r>
            <a:rPr lang="en-GB" dirty="0">
              <a:latin typeface="Century Gothic" panose="020B0502020202020204" pitchFamily="34" charset="0"/>
            </a:rPr>
            <a:t>Enhancing competences and understanding of policy makers and regulators</a:t>
          </a:r>
        </a:p>
      </dgm:t>
    </dgm:pt>
    <dgm:pt modelId="{DD1F1663-0E65-48E0-9799-8D9190A7C3E0}" type="parTrans" cxnId="{3BB0E0BB-A5FE-4406-AA02-099AE422F752}">
      <dgm:prSet/>
      <dgm:spPr/>
      <dgm:t>
        <a:bodyPr/>
        <a:lstStyle/>
        <a:p>
          <a:endParaRPr lang="en-GB">
            <a:latin typeface="Century Gothic" panose="020B0502020202020204" pitchFamily="34" charset="0"/>
          </a:endParaRPr>
        </a:p>
      </dgm:t>
    </dgm:pt>
    <dgm:pt modelId="{85FCC641-3FB8-4582-B14E-DB99D86D84D9}" type="sibTrans" cxnId="{3BB0E0BB-A5FE-4406-AA02-099AE422F752}">
      <dgm:prSet/>
      <dgm:spPr/>
      <dgm:t>
        <a:bodyPr/>
        <a:lstStyle/>
        <a:p>
          <a:endParaRPr lang="en-GB">
            <a:latin typeface="Century Gothic" panose="020B0502020202020204" pitchFamily="34" charset="0"/>
          </a:endParaRPr>
        </a:p>
      </dgm:t>
    </dgm:pt>
    <dgm:pt modelId="{6F478120-D841-477C-A4B2-412E38AF9802}">
      <dgm:prSet phldrT="[Text]"/>
      <dgm:spPr>
        <a:solidFill>
          <a:schemeClr val="accent5">
            <a:lumMod val="20000"/>
            <a:lumOff val="80000"/>
            <a:alpha val="90000"/>
          </a:schemeClr>
        </a:solidFill>
      </dgm:spPr>
      <dgm:t>
        <a:bodyPr/>
        <a:lstStyle/>
        <a:p>
          <a:r>
            <a:rPr lang="en-GB" dirty="0">
              <a:latin typeface="Century Gothic" panose="020B0502020202020204" pitchFamily="34" charset="0"/>
            </a:rPr>
            <a:t>Important role of standardisation</a:t>
          </a:r>
        </a:p>
      </dgm:t>
    </dgm:pt>
    <dgm:pt modelId="{04A574FC-248A-41A2-AE6C-A8BAA67531BC}" type="parTrans" cxnId="{ABD2F721-530E-476C-BE00-8891AF278648}">
      <dgm:prSet/>
      <dgm:spPr/>
      <dgm:t>
        <a:bodyPr/>
        <a:lstStyle/>
        <a:p>
          <a:endParaRPr lang="en-GB">
            <a:latin typeface="Century Gothic" panose="020B0502020202020204" pitchFamily="34" charset="0"/>
          </a:endParaRPr>
        </a:p>
      </dgm:t>
    </dgm:pt>
    <dgm:pt modelId="{4EEBB06B-8626-4043-A7F3-D225317FC888}" type="sibTrans" cxnId="{ABD2F721-530E-476C-BE00-8891AF278648}">
      <dgm:prSet/>
      <dgm:spPr/>
      <dgm:t>
        <a:bodyPr/>
        <a:lstStyle/>
        <a:p>
          <a:endParaRPr lang="en-GB">
            <a:latin typeface="Century Gothic" panose="020B0502020202020204" pitchFamily="34" charset="0"/>
          </a:endParaRPr>
        </a:p>
      </dgm:t>
    </dgm:pt>
    <dgm:pt modelId="{8DF56F47-7528-4EC2-8AFA-B459E69F7353}" type="pres">
      <dgm:prSet presAssocID="{704D4272-C649-4A99-BB2C-F3A11DB632BB}" presName="Name0" presStyleCnt="0">
        <dgm:presLayoutVars>
          <dgm:dir/>
          <dgm:animLvl val="lvl"/>
          <dgm:resizeHandles/>
        </dgm:presLayoutVars>
      </dgm:prSet>
      <dgm:spPr/>
    </dgm:pt>
    <dgm:pt modelId="{6ADC02B6-9703-4A19-8F08-4A4E49DBEB19}" type="pres">
      <dgm:prSet presAssocID="{C97F12AF-C9FE-46FE-B45A-E3BC1559A415}" presName="linNode" presStyleCnt="0"/>
      <dgm:spPr/>
    </dgm:pt>
    <dgm:pt modelId="{7811243A-9340-4B0D-9C9E-8BA74B7E0EB3}" type="pres">
      <dgm:prSet presAssocID="{C97F12AF-C9FE-46FE-B45A-E3BC1559A415}" presName="parentShp" presStyleLbl="node1" presStyleIdx="0" presStyleCnt="3">
        <dgm:presLayoutVars>
          <dgm:bulletEnabled val="1"/>
        </dgm:presLayoutVars>
      </dgm:prSet>
      <dgm:spPr/>
    </dgm:pt>
    <dgm:pt modelId="{A513492F-1317-4785-B609-0F23A784D705}" type="pres">
      <dgm:prSet presAssocID="{C97F12AF-C9FE-46FE-B45A-E3BC1559A415}" presName="childShp" presStyleLbl="bgAccFollowNode1" presStyleIdx="0" presStyleCnt="3">
        <dgm:presLayoutVars>
          <dgm:bulletEnabled val="1"/>
        </dgm:presLayoutVars>
      </dgm:prSet>
      <dgm:spPr/>
    </dgm:pt>
    <dgm:pt modelId="{37CB57F5-5033-469A-A91E-A0D2E4A3DCC9}" type="pres">
      <dgm:prSet presAssocID="{57019650-E79A-4E1B-B9E5-382A188C4244}" presName="spacing" presStyleCnt="0"/>
      <dgm:spPr/>
    </dgm:pt>
    <dgm:pt modelId="{1D4EC950-370A-4609-99DB-C95F811262D6}" type="pres">
      <dgm:prSet presAssocID="{EE0EB781-4E16-4C7F-BE9F-270C20EA4637}" presName="linNode" presStyleCnt="0"/>
      <dgm:spPr/>
    </dgm:pt>
    <dgm:pt modelId="{16A46697-7043-42B9-934F-AB113DBD860A}" type="pres">
      <dgm:prSet presAssocID="{EE0EB781-4E16-4C7F-BE9F-270C20EA4637}" presName="parentShp" presStyleLbl="node1" presStyleIdx="1" presStyleCnt="3">
        <dgm:presLayoutVars>
          <dgm:bulletEnabled val="1"/>
        </dgm:presLayoutVars>
      </dgm:prSet>
      <dgm:spPr/>
    </dgm:pt>
    <dgm:pt modelId="{94DF3D57-CC06-48A4-9111-73FF30887827}" type="pres">
      <dgm:prSet presAssocID="{EE0EB781-4E16-4C7F-BE9F-270C20EA4637}" presName="childShp" presStyleLbl="bgAccFollowNode1" presStyleIdx="1" presStyleCnt="3">
        <dgm:presLayoutVars>
          <dgm:bulletEnabled val="1"/>
        </dgm:presLayoutVars>
      </dgm:prSet>
      <dgm:spPr/>
    </dgm:pt>
    <dgm:pt modelId="{AA76B2FB-CCEB-439D-A18D-EE891C7E7C9C}" type="pres">
      <dgm:prSet presAssocID="{9B4E3314-608A-4FF5-81FF-04C081B20DAD}" presName="spacing" presStyleCnt="0"/>
      <dgm:spPr/>
    </dgm:pt>
    <dgm:pt modelId="{B312125E-43A0-4191-B6C8-26663C3B71B5}" type="pres">
      <dgm:prSet presAssocID="{B1F4486D-6E48-4C2D-A993-A4C896812A2D}" presName="linNode" presStyleCnt="0"/>
      <dgm:spPr/>
    </dgm:pt>
    <dgm:pt modelId="{C1B17EFD-B522-4EB8-A2A8-69AA9C88004C}" type="pres">
      <dgm:prSet presAssocID="{B1F4486D-6E48-4C2D-A993-A4C896812A2D}" presName="parentShp" presStyleLbl="node1" presStyleIdx="2" presStyleCnt="3">
        <dgm:presLayoutVars>
          <dgm:bulletEnabled val="1"/>
        </dgm:presLayoutVars>
      </dgm:prSet>
      <dgm:spPr/>
    </dgm:pt>
    <dgm:pt modelId="{AF51D219-05A5-4C61-85EF-2C6D51D785CB}" type="pres">
      <dgm:prSet presAssocID="{B1F4486D-6E48-4C2D-A993-A4C896812A2D}" presName="childShp" presStyleLbl="bgAccFollowNode1" presStyleIdx="2" presStyleCnt="3">
        <dgm:presLayoutVars>
          <dgm:bulletEnabled val="1"/>
        </dgm:presLayoutVars>
      </dgm:prSet>
      <dgm:spPr/>
    </dgm:pt>
  </dgm:ptLst>
  <dgm:cxnLst>
    <dgm:cxn modelId="{8BEC1F02-CB1C-4D31-97BB-349518716FDD}" type="presOf" srcId="{69BC139E-CCDB-461B-8121-CBA4594C2CCF}" destId="{94DF3D57-CC06-48A4-9111-73FF30887827}" srcOrd="0" destOrd="0" presId="urn:microsoft.com/office/officeart/2005/8/layout/vList6"/>
    <dgm:cxn modelId="{DCE2360E-7898-48B6-9F5E-0ED2D63C92D5}" srcId="{C97F12AF-C9FE-46FE-B45A-E3BC1559A415}" destId="{188DD0C1-5E00-4811-A330-C0A8E3D639E1}" srcOrd="0" destOrd="0" parTransId="{5182F6A8-7AF9-46CE-9732-74DCCEF1457F}" sibTransId="{952756A1-130F-4D10-B800-1FF4DC310CF8}"/>
    <dgm:cxn modelId="{F4000B20-3BCA-43C6-A422-2E6B6097DD83}" srcId="{704D4272-C649-4A99-BB2C-F3A11DB632BB}" destId="{EE0EB781-4E16-4C7F-BE9F-270C20EA4637}" srcOrd="1" destOrd="0" parTransId="{75650BDB-9CFE-43A1-BCED-3695FB466300}" sibTransId="{9B4E3314-608A-4FF5-81FF-04C081B20DAD}"/>
    <dgm:cxn modelId="{F0F09620-DBEB-4030-9E29-3A5EA2D73728}" type="presOf" srcId="{B1F4486D-6E48-4C2D-A993-A4C896812A2D}" destId="{C1B17EFD-B522-4EB8-A2A8-69AA9C88004C}" srcOrd="0" destOrd="0" presId="urn:microsoft.com/office/officeart/2005/8/layout/vList6"/>
    <dgm:cxn modelId="{ABD2F721-530E-476C-BE00-8891AF278648}" srcId="{EE0EB781-4E16-4C7F-BE9F-270C20EA4637}" destId="{6F478120-D841-477C-A4B2-412E38AF9802}" srcOrd="1" destOrd="0" parTransId="{04A574FC-248A-41A2-AE6C-A8BAA67531BC}" sibTransId="{4EEBB06B-8626-4043-A7F3-D225317FC888}"/>
    <dgm:cxn modelId="{D4F0BD25-8AAE-4436-A51A-0E6B3C91A734}" srcId="{EE0EB781-4E16-4C7F-BE9F-270C20EA4637}" destId="{3BE14503-927A-411B-ACC2-C8EE10E3F44E}" srcOrd="2" destOrd="0" parTransId="{BC1F044F-11D0-4DE4-9E5B-55F067CA6CD8}" sibTransId="{941C611A-A362-49F9-8841-7029CC7FEE15}"/>
    <dgm:cxn modelId="{815A1E29-6068-41F1-B430-FA79BC619F5F}" srcId="{C97F12AF-C9FE-46FE-B45A-E3BC1559A415}" destId="{C721DC77-28D8-49D7-AA95-C95887515A0A}" srcOrd="1" destOrd="0" parTransId="{0409AAE6-5BE3-4647-9FAF-8273AEC6104D}" sibTransId="{913294E6-6AB7-464C-9C1C-6B680198914D}"/>
    <dgm:cxn modelId="{D923A33D-EDE9-4D79-8556-514CC0D2F525}" type="presOf" srcId="{3BE14503-927A-411B-ACC2-C8EE10E3F44E}" destId="{94DF3D57-CC06-48A4-9111-73FF30887827}" srcOrd="0" destOrd="2" presId="urn:microsoft.com/office/officeart/2005/8/layout/vList6"/>
    <dgm:cxn modelId="{E65E4F72-5404-48DB-840D-A056B491DEE3}" srcId="{EE0EB781-4E16-4C7F-BE9F-270C20EA4637}" destId="{69BC139E-CCDB-461B-8121-CBA4594C2CCF}" srcOrd="0" destOrd="0" parTransId="{9CFC79B7-7F91-4FAD-A0B4-25142FB70DEA}" sibTransId="{8359320D-9486-43FE-9BF5-5CBC103725DC}"/>
    <dgm:cxn modelId="{EC58E773-B2C7-449B-A21C-CE3E088E240A}" srcId="{704D4272-C649-4A99-BB2C-F3A11DB632BB}" destId="{C97F12AF-C9FE-46FE-B45A-E3BC1559A415}" srcOrd="0" destOrd="0" parTransId="{E15551BE-2E70-49AA-BCA6-B8301ADEF784}" sibTransId="{57019650-E79A-4E1B-B9E5-382A188C4244}"/>
    <dgm:cxn modelId="{A1735355-EAEA-41E8-A646-E3F780C807B4}" type="presOf" srcId="{C721DC77-28D8-49D7-AA95-C95887515A0A}" destId="{A513492F-1317-4785-B609-0F23A784D705}" srcOrd="0" destOrd="1" presId="urn:microsoft.com/office/officeart/2005/8/layout/vList6"/>
    <dgm:cxn modelId="{7B39D694-952E-4CB0-A4AC-870249AE6EAD}" srcId="{B1F4486D-6E48-4C2D-A993-A4C896812A2D}" destId="{420F865C-E124-44AD-91F9-749B53A9778D}" srcOrd="0" destOrd="0" parTransId="{97DB999D-08F8-4109-9899-29019EDA813B}" sibTransId="{1F1D8B67-263F-43A0-ABDE-269C915C1C5A}"/>
    <dgm:cxn modelId="{1C3DD49F-EE7E-4FA5-8B60-F839FFF5EDC6}" type="presOf" srcId="{C97F12AF-C9FE-46FE-B45A-E3BC1559A415}" destId="{7811243A-9340-4B0D-9C9E-8BA74B7E0EB3}" srcOrd="0" destOrd="0" presId="urn:microsoft.com/office/officeart/2005/8/layout/vList6"/>
    <dgm:cxn modelId="{E7B067A9-3741-45DC-8F26-685B6AAD0086}" srcId="{704D4272-C649-4A99-BB2C-F3A11DB632BB}" destId="{B1F4486D-6E48-4C2D-A993-A4C896812A2D}" srcOrd="2" destOrd="0" parTransId="{A7A2A849-0B82-4DB6-9999-07EF65A4E9C3}" sibTransId="{784BB883-B4FB-4FD3-842E-01436350F838}"/>
    <dgm:cxn modelId="{35EC66AB-C04B-4637-9119-9237754BF60E}" type="presOf" srcId="{EE0EB781-4E16-4C7F-BE9F-270C20EA4637}" destId="{16A46697-7043-42B9-934F-AB113DBD860A}" srcOrd="0" destOrd="0" presId="urn:microsoft.com/office/officeart/2005/8/layout/vList6"/>
    <dgm:cxn modelId="{4B8C1BBA-D734-4814-9D49-932FA11232CB}" type="presOf" srcId="{6F478120-D841-477C-A4B2-412E38AF9802}" destId="{94DF3D57-CC06-48A4-9111-73FF30887827}" srcOrd="0" destOrd="1" presId="urn:microsoft.com/office/officeart/2005/8/layout/vList6"/>
    <dgm:cxn modelId="{3BB0E0BB-A5FE-4406-AA02-099AE422F752}" srcId="{B1F4486D-6E48-4C2D-A993-A4C896812A2D}" destId="{5D0D4CB7-FC40-4EC6-8172-50AD5D1D8719}" srcOrd="1" destOrd="0" parTransId="{DD1F1663-0E65-48E0-9799-8D9190A7C3E0}" sibTransId="{85FCC641-3FB8-4582-B14E-DB99D86D84D9}"/>
    <dgm:cxn modelId="{1ED664CB-A670-4E83-9B35-84EEABDFD7A9}" type="presOf" srcId="{704D4272-C649-4A99-BB2C-F3A11DB632BB}" destId="{8DF56F47-7528-4EC2-8AFA-B459E69F7353}" srcOrd="0" destOrd="0" presId="urn:microsoft.com/office/officeart/2005/8/layout/vList6"/>
    <dgm:cxn modelId="{3949C7D1-9DEF-4889-BB6A-0B22A3F183B2}" type="presOf" srcId="{420F865C-E124-44AD-91F9-749B53A9778D}" destId="{AF51D219-05A5-4C61-85EF-2C6D51D785CB}" srcOrd="0" destOrd="0" presId="urn:microsoft.com/office/officeart/2005/8/layout/vList6"/>
    <dgm:cxn modelId="{2B84D7D6-4A4D-4A08-8A55-6E40FAB5AC5E}" type="presOf" srcId="{188DD0C1-5E00-4811-A330-C0A8E3D639E1}" destId="{A513492F-1317-4785-B609-0F23A784D705}" srcOrd="0" destOrd="0" presId="urn:microsoft.com/office/officeart/2005/8/layout/vList6"/>
    <dgm:cxn modelId="{E64688F0-7EAF-455A-AB59-5AFB35808BE1}" type="presOf" srcId="{5D0D4CB7-FC40-4EC6-8172-50AD5D1D8719}" destId="{AF51D219-05A5-4C61-85EF-2C6D51D785CB}" srcOrd="0" destOrd="1" presId="urn:microsoft.com/office/officeart/2005/8/layout/vList6"/>
    <dgm:cxn modelId="{34C58C63-198B-4AC7-BB3D-96EA9B5A0ADF}" type="presParOf" srcId="{8DF56F47-7528-4EC2-8AFA-B459E69F7353}" destId="{6ADC02B6-9703-4A19-8F08-4A4E49DBEB19}" srcOrd="0" destOrd="0" presId="urn:microsoft.com/office/officeart/2005/8/layout/vList6"/>
    <dgm:cxn modelId="{4D47FD26-B700-4B3C-A470-306B3CCA17AF}" type="presParOf" srcId="{6ADC02B6-9703-4A19-8F08-4A4E49DBEB19}" destId="{7811243A-9340-4B0D-9C9E-8BA74B7E0EB3}" srcOrd="0" destOrd="0" presId="urn:microsoft.com/office/officeart/2005/8/layout/vList6"/>
    <dgm:cxn modelId="{5B941D40-D8DC-4E04-8F86-F468B82AEC86}" type="presParOf" srcId="{6ADC02B6-9703-4A19-8F08-4A4E49DBEB19}" destId="{A513492F-1317-4785-B609-0F23A784D705}" srcOrd="1" destOrd="0" presId="urn:microsoft.com/office/officeart/2005/8/layout/vList6"/>
    <dgm:cxn modelId="{4D4337DA-68AA-4D78-9E89-19AA7A9EA100}" type="presParOf" srcId="{8DF56F47-7528-4EC2-8AFA-B459E69F7353}" destId="{37CB57F5-5033-469A-A91E-A0D2E4A3DCC9}" srcOrd="1" destOrd="0" presId="urn:microsoft.com/office/officeart/2005/8/layout/vList6"/>
    <dgm:cxn modelId="{F140FE3D-4867-44A1-96EC-1EBD1BF906C2}" type="presParOf" srcId="{8DF56F47-7528-4EC2-8AFA-B459E69F7353}" destId="{1D4EC950-370A-4609-99DB-C95F811262D6}" srcOrd="2" destOrd="0" presId="urn:microsoft.com/office/officeart/2005/8/layout/vList6"/>
    <dgm:cxn modelId="{976D86EA-D83B-4AFF-BBD9-5343D723D32F}" type="presParOf" srcId="{1D4EC950-370A-4609-99DB-C95F811262D6}" destId="{16A46697-7043-42B9-934F-AB113DBD860A}" srcOrd="0" destOrd="0" presId="urn:microsoft.com/office/officeart/2005/8/layout/vList6"/>
    <dgm:cxn modelId="{80C2B775-7727-4CD4-8564-62BB155E9498}" type="presParOf" srcId="{1D4EC950-370A-4609-99DB-C95F811262D6}" destId="{94DF3D57-CC06-48A4-9111-73FF30887827}" srcOrd="1" destOrd="0" presId="urn:microsoft.com/office/officeart/2005/8/layout/vList6"/>
    <dgm:cxn modelId="{F9D8B99C-6076-4D9D-85B2-5FC5BC89CF2D}" type="presParOf" srcId="{8DF56F47-7528-4EC2-8AFA-B459E69F7353}" destId="{AA76B2FB-CCEB-439D-A18D-EE891C7E7C9C}" srcOrd="3" destOrd="0" presId="urn:microsoft.com/office/officeart/2005/8/layout/vList6"/>
    <dgm:cxn modelId="{75DE1EBB-2E93-4212-A245-BC9678B12292}" type="presParOf" srcId="{8DF56F47-7528-4EC2-8AFA-B459E69F7353}" destId="{B312125E-43A0-4191-B6C8-26663C3B71B5}" srcOrd="4" destOrd="0" presId="urn:microsoft.com/office/officeart/2005/8/layout/vList6"/>
    <dgm:cxn modelId="{35E344D7-F6D8-4D67-AD00-2E30FBBD2EF8}" type="presParOf" srcId="{B312125E-43A0-4191-B6C8-26663C3B71B5}" destId="{C1B17EFD-B522-4EB8-A2A8-69AA9C88004C}" srcOrd="0" destOrd="0" presId="urn:microsoft.com/office/officeart/2005/8/layout/vList6"/>
    <dgm:cxn modelId="{AC8E19DC-A0E2-4474-A813-1424D08D7CE6}" type="presParOf" srcId="{B312125E-43A0-4191-B6C8-26663C3B71B5}" destId="{AF51D219-05A5-4C61-85EF-2C6D51D785C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C9AEB0-5F62-4E16-A4D0-1E06C9FF833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5354CD8E-0F76-401F-B4D9-9D306228D29D}">
      <dgm:prSet phldrT="[Text]"/>
      <dgm:spPr>
        <a:solidFill>
          <a:srgbClr val="1C0840"/>
        </a:solidFill>
      </dgm:spPr>
      <dgm:t>
        <a:bodyPr/>
        <a:lstStyle/>
        <a:p>
          <a:r>
            <a:rPr lang="en-GB" dirty="0">
              <a:latin typeface="Century Gothic" panose="020B0502020202020204" pitchFamily="34" charset="0"/>
            </a:rPr>
            <a:t>Support further research</a:t>
          </a:r>
        </a:p>
      </dgm:t>
    </dgm:pt>
    <dgm:pt modelId="{32DE6672-EEA6-4154-9886-04536D22D5E0}" type="parTrans" cxnId="{2F9515F5-6C6F-4377-B7FD-3A5A566D085B}">
      <dgm:prSet/>
      <dgm:spPr/>
      <dgm:t>
        <a:bodyPr/>
        <a:lstStyle/>
        <a:p>
          <a:endParaRPr lang="en-GB">
            <a:latin typeface="Century Gothic" panose="020B0502020202020204" pitchFamily="34" charset="0"/>
          </a:endParaRPr>
        </a:p>
      </dgm:t>
    </dgm:pt>
    <dgm:pt modelId="{D6DF1200-9AA6-4581-BFAD-05742555D6DD}" type="sibTrans" cxnId="{2F9515F5-6C6F-4377-B7FD-3A5A566D085B}">
      <dgm:prSet/>
      <dgm:spPr/>
      <dgm:t>
        <a:bodyPr/>
        <a:lstStyle/>
        <a:p>
          <a:endParaRPr lang="en-GB">
            <a:latin typeface="Century Gothic" panose="020B0502020202020204" pitchFamily="34" charset="0"/>
          </a:endParaRPr>
        </a:p>
      </dgm:t>
    </dgm:pt>
    <dgm:pt modelId="{EB6C5E7B-42D8-479F-A51C-331FEC03F89F}">
      <dgm:prSet phldrT="[Text]"/>
      <dgm:spPr>
        <a:solidFill>
          <a:srgbClr val="1C0840"/>
        </a:solidFill>
      </dgm:spPr>
      <dgm:t>
        <a:bodyPr/>
        <a:lstStyle/>
        <a:p>
          <a:r>
            <a:rPr lang="en-GB" dirty="0">
              <a:latin typeface="Century Gothic" panose="020B0502020202020204" pitchFamily="34" charset="0"/>
            </a:rPr>
            <a:t>Regulatory flexibility</a:t>
          </a:r>
        </a:p>
      </dgm:t>
    </dgm:pt>
    <dgm:pt modelId="{0A8761DA-9A46-4E2A-AF9D-E111B2B77D18}" type="parTrans" cxnId="{9994B61B-F826-4C26-BABE-45F37A24C9A1}">
      <dgm:prSet/>
      <dgm:spPr/>
      <dgm:t>
        <a:bodyPr/>
        <a:lstStyle/>
        <a:p>
          <a:endParaRPr lang="en-GB">
            <a:latin typeface="Century Gothic" panose="020B0502020202020204" pitchFamily="34" charset="0"/>
          </a:endParaRPr>
        </a:p>
      </dgm:t>
    </dgm:pt>
    <dgm:pt modelId="{5673EA49-432C-4F7B-9C9C-1C22421C0ED5}" type="sibTrans" cxnId="{9994B61B-F826-4C26-BABE-45F37A24C9A1}">
      <dgm:prSet/>
      <dgm:spPr/>
      <dgm:t>
        <a:bodyPr/>
        <a:lstStyle/>
        <a:p>
          <a:endParaRPr lang="en-GB">
            <a:latin typeface="Century Gothic" panose="020B0502020202020204" pitchFamily="34" charset="0"/>
          </a:endParaRPr>
        </a:p>
      </dgm:t>
    </dgm:pt>
    <dgm:pt modelId="{1B88178D-9FD2-4C80-B0C8-C25B97B9A73B}">
      <dgm:prSet phldrT="[Text]"/>
      <dgm:spPr>
        <a:solidFill>
          <a:srgbClr val="1C0840"/>
        </a:solidFill>
      </dgm:spPr>
      <dgm:t>
        <a:bodyPr/>
        <a:lstStyle/>
        <a:p>
          <a:r>
            <a:rPr lang="en-GB" dirty="0">
              <a:latin typeface="Century Gothic" panose="020B0502020202020204" pitchFamily="34" charset="0"/>
            </a:rPr>
            <a:t>Enhance stakeholders’ capabilities</a:t>
          </a:r>
        </a:p>
      </dgm:t>
    </dgm:pt>
    <dgm:pt modelId="{515FD49C-BBCE-45ED-861D-010C3D9114B5}" type="parTrans" cxnId="{0FEAD358-CC90-4EA9-9F95-6E5D34195254}">
      <dgm:prSet/>
      <dgm:spPr/>
      <dgm:t>
        <a:bodyPr/>
        <a:lstStyle/>
        <a:p>
          <a:endParaRPr lang="en-GB">
            <a:latin typeface="Century Gothic" panose="020B0502020202020204" pitchFamily="34" charset="0"/>
          </a:endParaRPr>
        </a:p>
      </dgm:t>
    </dgm:pt>
    <dgm:pt modelId="{431C0D82-14DE-4454-ACC1-D2B5385F4F5F}" type="sibTrans" cxnId="{0FEAD358-CC90-4EA9-9F95-6E5D34195254}">
      <dgm:prSet/>
      <dgm:spPr/>
      <dgm:t>
        <a:bodyPr/>
        <a:lstStyle/>
        <a:p>
          <a:endParaRPr lang="en-GB">
            <a:latin typeface="Century Gothic" panose="020B0502020202020204" pitchFamily="34" charset="0"/>
          </a:endParaRPr>
        </a:p>
      </dgm:t>
    </dgm:pt>
    <dgm:pt modelId="{2CAFE910-7DE8-4D99-AE25-B93CAFD517C9}">
      <dgm:prSet phldrT="[Text]"/>
      <dgm:spPr/>
      <dgm:t>
        <a:bodyPr/>
        <a:lstStyle/>
        <a:p>
          <a:r>
            <a:rPr lang="en-GB" dirty="0">
              <a:latin typeface="Century Gothic" panose="020B0502020202020204" pitchFamily="34" charset="0"/>
            </a:rPr>
            <a:t>Advancing the maturity of the technology</a:t>
          </a:r>
        </a:p>
      </dgm:t>
    </dgm:pt>
    <dgm:pt modelId="{B31F6D3F-1BB6-4914-B683-24D45B2BEED1}" type="parTrans" cxnId="{468C0428-9984-4664-B1D1-A046ABC8D4C7}">
      <dgm:prSet/>
      <dgm:spPr/>
      <dgm:t>
        <a:bodyPr/>
        <a:lstStyle/>
        <a:p>
          <a:endParaRPr lang="en-GB">
            <a:latin typeface="Century Gothic" panose="020B0502020202020204" pitchFamily="34" charset="0"/>
          </a:endParaRPr>
        </a:p>
      </dgm:t>
    </dgm:pt>
    <dgm:pt modelId="{07EBCC10-25E1-4B7C-B5E3-CC33DE2AC1A3}" type="sibTrans" cxnId="{468C0428-9984-4664-B1D1-A046ABC8D4C7}">
      <dgm:prSet/>
      <dgm:spPr/>
      <dgm:t>
        <a:bodyPr/>
        <a:lstStyle/>
        <a:p>
          <a:endParaRPr lang="en-GB">
            <a:latin typeface="Century Gothic" panose="020B0502020202020204" pitchFamily="34" charset="0"/>
          </a:endParaRPr>
        </a:p>
      </dgm:t>
    </dgm:pt>
    <dgm:pt modelId="{E12F8880-E6D9-4392-85F1-8D9644065A46}">
      <dgm:prSet phldrT="[Text]"/>
      <dgm:spPr/>
      <dgm:t>
        <a:bodyPr/>
        <a:lstStyle/>
        <a:p>
          <a:r>
            <a:rPr lang="en-GB" dirty="0">
              <a:latin typeface="Century Gothic" panose="020B0502020202020204" pitchFamily="34" charset="0"/>
            </a:rPr>
            <a:t>Support cross-EU collaboration</a:t>
          </a:r>
        </a:p>
      </dgm:t>
    </dgm:pt>
    <dgm:pt modelId="{0FF9F56E-F496-4DEA-A238-279A71169663}" type="parTrans" cxnId="{60BA0DF0-A946-4145-8928-0D9B473E2622}">
      <dgm:prSet/>
      <dgm:spPr/>
      <dgm:t>
        <a:bodyPr/>
        <a:lstStyle/>
        <a:p>
          <a:endParaRPr lang="en-GB">
            <a:latin typeface="Century Gothic" panose="020B0502020202020204" pitchFamily="34" charset="0"/>
          </a:endParaRPr>
        </a:p>
      </dgm:t>
    </dgm:pt>
    <dgm:pt modelId="{5174BCC7-7112-4BDE-9F1A-5C4772830404}" type="sibTrans" cxnId="{60BA0DF0-A946-4145-8928-0D9B473E2622}">
      <dgm:prSet/>
      <dgm:spPr/>
      <dgm:t>
        <a:bodyPr/>
        <a:lstStyle/>
        <a:p>
          <a:endParaRPr lang="en-GB">
            <a:latin typeface="Century Gothic" panose="020B0502020202020204" pitchFamily="34" charset="0"/>
          </a:endParaRPr>
        </a:p>
      </dgm:t>
    </dgm:pt>
    <dgm:pt modelId="{317B2965-456A-49AD-B9E8-A9C678DEEB2C}">
      <dgm:prSet phldrT="[Text]"/>
      <dgm:spPr/>
      <dgm:t>
        <a:bodyPr/>
        <a:lstStyle/>
        <a:p>
          <a:r>
            <a:rPr lang="en-GB" dirty="0">
              <a:latin typeface="Century Gothic" panose="020B0502020202020204" pitchFamily="34" charset="0"/>
            </a:rPr>
            <a:t>Deliver best practices and learnings from implementation</a:t>
          </a:r>
        </a:p>
      </dgm:t>
    </dgm:pt>
    <dgm:pt modelId="{5FC0D1BF-AB3C-4AAD-BF3D-8A6F0A5B1472}" type="parTrans" cxnId="{6844EA03-A6D2-4CCB-BB3B-6E315AAADFB1}">
      <dgm:prSet/>
      <dgm:spPr/>
      <dgm:t>
        <a:bodyPr/>
        <a:lstStyle/>
        <a:p>
          <a:endParaRPr lang="en-GB">
            <a:latin typeface="Century Gothic" panose="020B0502020202020204" pitchFamily="34" charset="0"/>
          </a:endParaRPr>
        </a:p>
      </dgm:t>
    </dgm:pt>
    <dgm:pt modelId="{B6627A73-1B70-409B-8855-94E766062D88}" type="sibTrans" cxnId="{6844EA03-A6D2-4CCB-BB3B-6E315AAADFB1}">
      <dgm:prSet/>
      <dgm:spPr/>
      <dgm:t>
        <a:bodyPr/>
        <a:lstStyle/>
        <a:p>
          <a:endParaRPr lang="en-GB">
            <a:latin typeface="Century Gothic" panose="020B0502020202020204" pitchFamily="34" charset="0"/>
          </a:endParaRPr>
        </a:p>
      </dgm:t>
    </dgm:pt>
    <dgm:pt modelId="{5B347CF2-5F5E-4CDB-BF82-3A80D24FB5E2}">
      <dgm:prSet phldrT="[Text]"/>
      <dgm:spPr/>
      <dgm:t>
        <a:bodyPr/>
        <a:lstStyle/>
        <a:p>
          <a:r>
            <a:rPr lang="en-GB" dirty="0">
              <a:latin typeface="Century Gothic" panose="020B0502020202020204" pitchFamily="34" charset="0"/>
            </a:rPr>
            <a:t>Regulatory sandboxes and other instruments for testing impacts of digital twins</a:t>
          </a:r>
        </a:p>
      </dgm:t>
    </dgm:pt>
    <dgm:pt modelId="{E5AE66B2-D832-4872-9AD8-C1EB4F87C873}" type="parTrans" cxnId="{82060A2D-B912-4876-B001-78FA4E6E2496}">
      <dgm:prSet/>
      <dgm:spPr/>
      <dgm:t>
        <a:bodyPr/>
        <a:lstStyle/>
        <a:p>
          <a:endParaRPr lang="en-GB">
            <a:latin typeface="Century Gothic" panose="020B0502020202020204" pitchFamily="34" charset="0"/>
          </a:endParaRPr>
        </a:p>
      </dgm:t>
    </dgm:pt>
    <dgm:pt modelId="{65238E64-8ABA-4E45-9362-11C55478538A}" type="sibTrans" cxnId="{82060A2D-B912-4876-B001-78FA4E6E2496}">
      <dgm:prSet/>
      <dgm:spPr/>
      <dgm:t>
        <a:bodyPr/>
        <a:lstStyle/>
        <a:p>
          <a:endParaRPr lang="en-GB">
            <a:latin typeface="Century Gothic" panose="020B0502020202020204" pitchFamily="34" charset="0"/>
          </a:endParaRPr>
        </a:p>
      </dgm:t>
    </dgm:pt>
    <dgm:pt modelId="{D42EB250-9149-4680-A806-4AE5CF78B950}">
      <dgm:prSet phldrT="[Text]"/>
      <dgm:spPr/>
      <dgm:t>
        <a:bodyPr/>
        <a:lstStyle/>
        <a:p>
          <a:r>
            <a:rPr lang="en-GB" dirty="0">
              <a:latin typeface="Century Gothic" panose="020B0502020202020204" pitchFamily="34" charset="0"/>
            </a:rPr>
            <a:t>Enable the required investments</a:t>
          </a:r>
        </a:p>
      </dgm:t>
    </dgm:pt>
    <dgm:pt modelId="{67F1C205-C9D3-41CC-ACC7-9D9743BD4688}" type="parTrans" cxnId="{96A8F3BA-FDCB-4F55-9EE6-B4985099A86C}">
      <dgm:prSet/>
      <dgm:spPr/>
      <dgm:t>
        <a:bodyPr/>
        <a:lstStyle/>
        <a:p>
          <a:endParaRPr lang="en-GB">
            <a:latin typeface="Century Gothic" panose="020B0502020202020204" pitchFamily="34" charset="0"/>
          </a:endParaRPr>
        </a:p>
      </dgm:t>
    </dgm:pt>
    <dgm:pt modelId="{8993709D-D2DC-49E9-8FB9-E154EC519C40}" type="sibTrans" cxnId="{96A8F3BA-FDCB-4F55-9EE6-B4985099A86C}">
      <dgm:prSet/>
      <dgm:spPr/>
      <dgm:t>
        <a:bodyPr/>
        <a:lstStyle/>
        <a:p>
          <a:endParaRPr lang="en-GB">
            <a:latin typeface="Century Gothic" panose="020B0502020202020204" pitchFamily="34" charset="0"/>
          </a:endParaRPr>
        </a:p>
      </dgm:t>
    </dgm:pt>
    <dgm:pt modelId="{CBA1AD1C-9A11-49B3-91AF-22288670B5E9}">
      <dgm:prSet phldrT="[Text]"/>
      <dgm:spPr/>
      <dgm:t>
        <a:bodyPr/>
        <a:lstStyle/>
        <a:p>
          <a:r>
            <a:rPr lang="en-GB" dirty="0">
              <a:latin typeface="Century Gothic" panose="020B0502020202020204" pitchFamily="34" charset="0"/>
            </a:rPr>
            <a:t>All actors should be included (industry, consumers, policy makers)</a:t>
          </a:r>
        </a:p>
      </dgm:t>
    </dgm:pt>
    <dgm:pt modelId="{B5F1F6A8-0F03-4693-813E-0E0CD57AAFE3}" type="parTrans" cxnId="{D0CA7CE3-F901-42B9-A5C0-7E8E0C2838F8}">
      <dgm:prSet/>
      <dgm:spPr/>
      <dgm:t>
        <a:bodyPr/>
        <a:lstStyle/>
        <a:p>
          <a:endParaRPr lang="en-GB">
            <a:latin typeface="Century Gothic" panose="020B0502020202020204" pitchFamily="34" charset="0"/>
          </a:endParaRPr>
        </a:p>
      </dgm:t>
    </dgm:pt>
    <dgm:pt modelId="{FB1D9942-0E80-4193-9F01-474AE2B0F594}" type="sibTrans" cxnId="{D0CA7CE3-F901-42B9-A5C0-7E8E0C2838F8}">
      <dgm:prSet/>
      <dgm:spPr/>
      <dgm:t>
        <a:bodyPr/>
        <a:lstStyle/>
        <a:p>
          <a:endParaRPr lang="en-GB">
            <a:latin typeface="Century Gothic" panose="020B0502020202020204" pitchFamily="34" charset="0"/>
          </a:endParaRPr>
        </a:p>
      </dgm:t>
    </dgm:pt>
    <dgm:pt modelId="{CF847069-BF58-4521-96FD-7D5563CF02BA}">
      <dgm:prSet phldrT="[Text]"/>
      <dgm:spPr>
        <a:solidFill>
          <a:srgbClr val="1C0840"/>
        </a:solidFill>
      </dgm:spPr>
      <dgm:t>
        <a:bodyPr/>
        <a:lstStyle/>
        <a:p>
          <a:r>
            <a:rPr lang="en-GB" dirty="0">
              <a:latin typeface="Century Gothic" panose="020B0502020202020204" pitchFamily="34" charset="0"/>
            </a:rPr>
            <a:t>Enhance data standards</a:t>
          </a:r>
        </a:p>
      </dgm:t>
    </dgm:pt>
    <dgm:pt modelId="{99ACD1C3-06C0-4800-8128-37B767C5E771}" type="parTrans" cxnId="{657C536D-B3AC-426C-84EF-58912F675359}">
      <dgm:prSet/>
      <dgm:spPr/>
      <dgm:t>
        <a:bodyPr/>
        <a:lstStyle/>
        <a:p>
          <a:endParaRPr lang="en-GB">
            <a:latin typeface="Century Gothic" panose="020B0502020202020204" pitchFamily="34" charset="0"/>
          </a:endParaRPr>
        </a:p>
      </dgm:t>
    </dgm:pt>
    <dgm:pt modelId="{A1495066-BA16-441A-ADAE-BCBF05312566}" type="sibTrans" cxnId="{657C536D-B3AC-426C-84EF-58912F675359}">
      <dgm:prSet/>
      <dgm:spPr/>
      <dgm:t>
        <a:bodyPr/>
        <a:lstStyle/>
        <a:p>
          <a:endParaRPr lang="en-GB">
            <a:latin typeface="Century Gothic" panose="020B0502020202020204" pitchFamily="34" charset="0"/>
          </a:endParaRPr>
        </a:p>
      </dgm:t>
    </dgm:pt>
    <dgm:pt modelId="{F5459793-7CF2-421F-9905-13B6A974CFB1}">
      <dgm:prSet phldrT="[Text]"/>
      <dgm:spPr/>
      <dgm:t>
        <a:bodyPr/>
        <a:lstStyle/>
        <a:p>
          <a:r>
            <a:rPr lang="en-GB" dirty="0">
              <a:latin typeface="Century Gothic" panose="020B0502020202020204" pitchFamily="34" charset="0"/>
            </a:rPr>
            <a:t>To cover the new used cases connected to grid edge and digital twins</a:t>
          </a:r>
        </a:p>
      </dgm:t>
    </dgm:pt>
    <dgm:pt modelId="{FD02CAC8-D92B-4902-B94E-CF8F0D981E98}" type="parTrans" cxnId="{5F2BD8C7-FB90-47D7-8261-C79AF614C839}">
      <dgm:prSet/>
      <dgm:spPr/>
      <dgm:t>
        <a:bodyPr/>
        <a:lstStyle/>
        <a:p>
          <a:endParaRPr lang="en-GB">
            <a:latin typeface="Century Gothic" panose="020B0502020202020204" pitchFamily="34" charset="0"/>
          </a:endParaRPr>
        </a:p>
      </dgm:t>
    </dgm:pt>
    <dgm:pt modelId="{814443FD-F30B-4975-A47C-412484165BB7}" type="sibTrans" cxnId="{5F2BD8C7-FB90-47D7-8261-C79AF614C839}">
      <dgm:prSet/>
      <dgm:spPr/>
      <dgm:t>
        <a:bodyPr/>
        <a:lstStyle/>
        <a:p>
          <a:endParaRPr lang="en-GB">
            <a:latin typeface="Century Gothic" panose="020B0502020202020204" pitchFamily="34" charset="0"/>
          </a:endParaRPr>
        </a:p>
      </dgm:t>
    </dgm:pt>
    <dgm:pt modelId="{96B29918-8346-4AAA-A0D5-42CE47F680BD}">
      <dgm:prSet phldrT="[Text]"/>
      <dgm:spPr/>
      <dgm:t>
        <a:bodyPr/>
        <a:lstStyle/>
        <a:p>
          <a:r>
            <a:rPr lang="en-GB" dirty="0">
              <a:latin typeface="Century Gothic" panose="020B0502020202020204" pitchFamily="34" charset="0"/>
            </a:rPr>
            <a:t>Ensure interoperability, security and privacy of the shared data</a:t>
          </a:r>
        </a:p>
      </dgm:t>
    </dgm:pt>
    <dgm:pt modelId="{15877D9A-CCD7-4A36-A58C-27A8A29BABD8}" type="parTrans" cxnId="{FDC5CD49-CD25-4052-887A-F703D96FF69A}">
      <dgm:prSet/>
      <dgm:spPr/>
      <dgm:t>
        <a:bodyPr/>
        <a:lstStyle/>
        <a:p>
          <a:endParaRPr lang="en-GB">
            <a:latin typeface="Century Gothic" panose="020B0502020202020204" pitchFamily="34" charset="0"/>
          </a:endParaRPr>
        </a:p>
      </dgm:t>
    </dgm:pt>
    <dgm:pt modelId="{E4D92183-A19A-4CF9-8601-C522AAB68FCF}" type="sibTrans" cxnId="{FDC5CD49-CD25-4052-887A-F703D96FF69A}">
      <dgm:prSet/>
      <dgm:spPr/>
      <dgm:t>
        <a:bodyPr/>
        <a:lstStyle/>
        <a:p>
          <a:endParaRPr lang="en-GB">
            <a:latin typeface="Century Gothic" panose="020B0502020202020204" pitchFamily="34" charset="0"/>
          </a:endParaRPr>
        </a:p>
      </dgm:t>
    </dgm:pt>
    <dgm:pt modelId="{567F16F3-D1A1-47CB-A51B-DD194FF4EDB8}" type="pres">
      <dgm:prSet presAssocID="{CAC9AEB0-5F62-4E16-A4D0-1E06C9FF8334}" presName="linear" presStyleCnt="0">
        <dgm:presLayoutVars>
          <dgm:dir/>
          <dgm:animLvl val="lvl"/>
          <dgm:resizeHandles val="exact"/>
        </dgm:presLayoutVars>
      </dgm:prSet>
      <dgm:spPr/>
    </dgm:pt>
    <dgm:pt modelId="{4C6932E8-5E90-4364-BA3F-201402BEF375}" type="pres">
      <dgm:prSet presAssocID="{5354CD8E-0F76-401F-B4D9-9D306228D29D}" presName="parentLin" presStyleCnt="0"/>
      <dgm:spPr/>
    </dgm:pt>
    <dgm:pt modelId="{AC2FB44D-00FD-4D47-B248-B6598B7C352F}" type="pres">
      <dgm:prSet presAssocID="{5354CD8E-0F76-401F-B4D9-9D306228D29D}" presName="parentLeftMargin" presStyleLbl="node1" presStyleIdx="0" presStyleCnt="4"/>
      <dgm:spPr/>
    </dgm:pt>
    <dgm:pt modelId="{AE36C2C1-FDC7-4CF4-A44F-8ED1395B6812}" type="pres">
      <dgm:prSet presAssocID="{5354CD8E-0F76-401F-B4D9-9D306228D29D}" presName="parentText" presStyleLbl="node1" presStyleIdx="0" presStyleCnt="4">
        <dgm:presLayoutVars>
          <dgm:chMax val="0"/>
          <dgm:bulletEnabled val="1"/>
        </dgm:presLayoutVars>
      </dgm:prSet>
      <dgm:spPr/>
    </dgm:pt>
    <dgm:pt modelId="{6807EB27-6EA4-4061-BDDA-BC149E85E353}" type="pres">
      <dgm:prSet presAssocID="{5354CD8E-0F76-401F-B4D9-9D306228D29D}" presName="negativeSpace" presStyleCnt="0"/>
      <dgm:spPr/>
    </dgm:pt>
    <dgm:pt modelId="{4A73DC1A-204D-46F4-96A9-AD80C5E7B14E}" type="pres">
      <dgm:prSet presAssocID="{5354CD8E-0F76-401F-B4D9-9D306228D29D}" presName="childText" presStyleLbl="conFgAcc1" presStyleIdx="0" presStyleCnt="4">
        <dgm:presLayoutVars>
          <dgm:bulletEnabled val="1"/>
        </dgm:presLayoutVars>
      </dgm:prSet>
      <dgm:spPr/>
    </dgm:pt>
    <dgm:pt modelId="{9B90DCD8-CFA2-4E2B-9527-614D82D848BC}" type="pres">
      <dgm:prSet presAssocID="{D6DF1200-9AA6-4581-BFAD-05742555D6DD}" presName="spaceBetweenRectangles" presStyleCnt="0"/>
      <dgm:spPr/>
    </dgm:pt>
    <dgm:pt modelId="{CB27C82C-A2C6-47F8-9D4B-71F49625DF60}" type="pres">
      <dgm:prSet presAssocID="{EB6C5E7B-42D8-479F-A51C-331FEC03F89F}" presName="parentLin" presStyleCnt="0"/>
      <dgm:spPr/>
    </dgm:pt>
    <dgm:pt modelId="{B92FF9FF-4ECF-477D-8A3B-CC3A47A30962}" type="pres">
      <dgm:prSet presAssocID="{EB6C5E7B-42D8-479F-A51C-331FEC03F89F}" presName="parentLeftMargin" presStyleLbl="node1" presStyleIdx="0" presStyleCnt="4"/>
      <dgm:spPr/>
    </dgm:pt>
    <dgm:pt modelId="{FE23F585-DF9B-4E9B-A0D4-E346B74C5A3B}" type="pres">
      <dgm:prSet presAssocID="{EB6C5E7B-42D8-479F-A51C-331FEC03F89F}" presName="parentText" presStyleLbl="node1" presStyleIdx="1" presStyleCnt="4">
        <dgm:presLayoutVars>
          <dgm:chMax val="0"/>
          <dgm:bulletEnabled val="1"/>
        </dgm:presLayoutVars>
      </dgm:prSet>
      <dgm:spPr/>
    </dgm:pt>
    <dgm:pt modelId="{29134286-BA50-4103-AA9B-273B928A6F94}" type="pres">
      <dgm:prSet presAssocID="{EB6C5E7B-42D8-479F-A51C-331FEC03F89F}" presName="negativeSpace" presStyleCnt="0"/>
      <dgm:spPr/>
    </dgm:pt>
    <dgm:pt modelId="{21E1EEF7-AD07-4D00-B9CA-D285A6BD33B9}" type="pres">
      <dgm:prSet presAssocID="{EB6C5E7B-42D8-479F-A51C-331FEC03F89F}" presName="childText" presStyleLbl="conFgAcc1" presStyleIdx="1" presStyleCnt="4">
        <dgm:presLayoutVars>
          <dgm:bulletEnabled val="1"/>
        </dgm:presLayoutVars>
      </dgm:prSet>
      <dgm:spPr/>
    </dgm:pt>
    <dgm:pt modelId="{D3FDE79F-97EB-437E-8721-04CD9F51BC1D}" type="pres">
      <dgm:prSet presAssocID="{5673EA49-432C-4F7B-9C9C-1C22421C0ED5}" presName="spaceBetweenRectangles" presStyleCnt="0"/>
      <dgm:spPr/>
    </dgm:pt>
    <dgm:pt modelId="{727929CC-55B2-4D8B-9654-63A34FBC2B44}" type="pres">
      <dgm:prSet presAssocID="{1B88178D-9FD2-4C80-B0C8-C25B97B9A73B}" presName="parentLin" presStyleCnt="0"/>
      <dgm:spPr/>
    </dgm:pt>
    <dgm:pt modelId="{25372068-BF46-455B-B49E-31EC36DC3928}" type="pres">
      <dgm:prSet presAssocID="{1B88178D-9FD2-4C80-B0C8-C25B97B9A73B}" presName="parentLeftMargin" presStyleLbl="node1" presStyleIdx="1" presStyleCnt="4"/>
      <dgm:spPr/>
    </dgm:pt>
    <dgm:pt modelId="{B9543B28-6A44-4A08-B340-8198CFC8A1FD}" type="pres">
      <dgm:prSet presAssocID="{1B88178D-9FD2-4C80-B0C8-C25B97B9A73B}" presName="parentText" presStyleLbl="node1" presStyleIdx="2" presStyleCnt="4">
        <dgm:presLayoutVars>
          <dgm:chMax val="0"/>
          <dgm:bulletEnabled val="1"/>
        </dgm:presLayoutVars>
      </dgm:prSet>
      <dgm:spPr/>
    </dgm:pt>
    <dgm:pt modelId="{6F53DF93-0614-4B7A-BD36-3B84CA2522C8}" type="pres">
      <dgm:prSet presAssocID="{1B88178D-9FD2-4C80-B0C8-C25B97B9A73B}" presName="negativeSpace" presStyleCnt="0"/>
      <dgm:spPr/>
    </dgm:pt>
    <dgm:pt modelId="{D1905DBC-1D91-4233-8A63-4B8E6A831225}" type="pres">
      <dgm:prSet presAssocID="{1B88178D-9FD2-4C80-B0C8-C25B97B9A73B}" presName="childText" presStyleLbl="conFgAcc1" presStyleIdx="2" presStyleCnt="4">
        <dgm:presLayoutVars>
          <dgm:bulletEnabled val="1"/>
        </dgm:presLayoutVars>
      </dgm:prSet>
      <dgm:spPr/>
    </dgm:pt>
    <dgm:pt modelId="{9D578D93-AC8C-45A0-8983-AF4C40892EC2}" type="pres">
      <dgm:prSet presAssocID="{431C0D82-14DE-4454-ACC1-D2B5385F4F5F}" presName="spaceBetweenRectangles" presStyleCnt="0"/>
      <dgm:spPr/>
    </dgm:pt>
    <dgm:pt modelId="{1600BB14-FF98-4381-868F-554A9BA10A1C}" type="pres">
      <dgm:prSet presAssocID="{CF847069-BF58-4521-96FD-7D5563CF02BA}" presName="parentLin" presStyleCnt="0"/>
      <dgm:spPr/>
    </dgm:pt>
    <dgm:pt modelId="{0F5202E7-600A-463E-873A-D70DDA536CB4}" type="pres">
      <dgm:prSet presAssocID="{CF847069-BF58-4521-96FD-7D5563CF02BA}" presName="parentLeftMargin" presStyleLbl="node1" presStyleIdx="2" presStyleCnt="4"/>
      <dgm:spPr/>
    </dgm:pt>
    <dgm:pt modelId="{B8A9FE3A-F3DF-4093-8E25-020778D470B0}" type="pres">
      <dgm:prSet presAssocID="{CF847069-BF58-4521-96FD-7D5563CF02BA}" presName="parentText" presStyleLbl="node1" presStyleIdx="3" presStyleCnt="4">
        <dgm:presLayoutVars>
          <dgm:chMax val="0"/>
          <dgm:bulletEnabled val="1"/>
        </dgm:presLayoutVars>
      </dgm:prSet>
      <dgm:spPr/>
    </dgm:pt>
    <dgm:pt modelId="{3D790524-6854-442F-80C6-AC8AAE2FE52F}" type="pres">
      <dgm:prSet presAssocID="{CF847069-BF58-4521-96FD-7D5563CF02BA}" presName="negativeSpace" presStyleCnt="0"/>
      <dgm:spPr/>
    </dgm:pt>
    <dgm:pt modelId="{EF50D868-65EE-4C7C-B7B6-28724194405F}" type="pres">
      <dgm:prSet presAssocID="{CF847069-BF58-4521-96FD-7D5563CF02BA}" presName="childText" presStyleLbl="conFgAcc1" presStyleIdx="3" presStyleCnt="4">
        <dgm:presLayoutVars>
          <dgm:bulletEnabled val="1"/>
        </dgm:presLayoutVars>
      </dgm:prSet>
      <dgm:spPr/>
    </dgm:pt>
  </dgm:ptLst>
  <dgm:cxnLst>
    <dgm:cxn modelId="{6844EA03-A6D2-4CCB-BB3B-6E315AAADFB1}" srcId="{5354CD8E-0F76-401F-B4D9-9D306228D29D}" destId="{317B2965-456A-49AD-B9E8-A9C678DEEB2C}" srcOrd="2" destOrd="0" parTransId="{5FC0D1BF-AB3C-4AAD-BF3D-8A6F0A5B1472}" sibTransId="{B6627A73-1B70-409B-8855-94E766062D88}"/>
    <dgm:cxn modelId="{9994B61B-F826-4C26-BABE-45F37A24C9A1}" srcId="{CAC9AEB0-5F62-4E16-A4D0-1E06C9FF8334}" destId="{EB6C5E7B-42D8-479F-A51C-331FEC03F89F}" srcOrd="1" destOrd="0" parTransId="{0A8761DA-9A46-4E2A-AF9D-E111B2B77D18}" sibTransId="{5673EA49-432C-4F7B-9C9C-1C22421C0ED5}"/>
    <dgm:cxn modelId="{1D24C91C-0CFA-4FD3-9FDB-A7A02F5B780E}" type="presOf" srcId="{1B88178D-9FD2-4C80-B0C8-C25B97B9A73B}" destId="{25372068-BF46-455B-B49E-31EC36DC3928}" srcOrd="0" destOrd="0" presId="urn:microsoft.com/office/officeart/2005/8/layout/list1"/>
    <dgm:cxn modelId="{468C0428-9984-4664-B1D1-A046ABC8D4C7}" srcId="{5354CD8E-0F76-401F-B4D9-9D306228D29D}" destId="{2CAFE910-7DE8-4D99-AE25-B93CAFD517C9}" srcOrd="0" destOrd="0" parTransId="{B31F6D3F-1BB6-4914-B683-24D45B2BEED1}" sibTransId="{07EBCC10-25E1-4B7C-B5E3-CC33DE2AC1A3}"/>
    <dgm:cxn modelId="{82060A2D-B912-4876-B001-78FA4E6E2496}" srcId="{EB6C5E7B-42D8-479F-A51C-331FEC03F89F}" destId="{5B347CF2-5F5E-4CDB-BF82-3A80D24FB5E2}" srcOrd="0" destOrd="0" parTransId="{E5AE66B2-D832-4872-9AD8-C1EB4F87C873}" sibTransId="{65238E64-8ABA-4E45-9362-11C55478538A}"/>
    <dgm:cxn modelId="{A02D9F2E-28BD-4A5F-9B49-A236B82B1D2A}" type="presOf" srcId="{EB6C5E7B-42D8-479F-A51C-331FEC03F89F}" destId="{B92FF9FF-4ECF-477D-8A3B-CC3A47A30962}" srcOrd="0" destOrd="0" presId="urn:microsoft.com/office/officeart/2005/8/layout/list1"/>
    <dgm:cxn modelId="{1889C532-2500-462A-9D31-7BDD1946C02D}" type="presOf" srcId="{317B2965-456A-49AD-B9E8-A9C678DEEB2C}" destId="{4A73DC1A-204D-46F4-96A9-AD80C5E7B14E}" srcOrd="0" destOrd="2" presId="urn:microsoft.com/office/officeart/2005/8/layout/list1"/>
    <dgm:cxn modelId="{436B385C-CDAF-4A87-BAF5-6CB5EB476243}" type="presOf" srcId="{CBA1AD1C-9A11-49B3-91AF-22288670B5E9}" destId="{D1905DBC-1D91-4233-8A63-4B8E6A831225}" srcOrd="0" destOrd="0" presId="urn:microsoft.com/office/officeart/2005/8/layout/list1"/>
    <dgm:cxn modelId="{3A132560-FFBA-431F-900A-E2AC692A9C07}" type="presOf" srcId="{F5459793-7CF2-421F-9905-13B6A974CFB1}" destId="{EF50D868-65EE-4C7C-B7B6-28724194405F}" srcOrd="0" destOrd="0" presId="urn:microsoft.com/office/officeart/2005/8/layout/list1"/>
    <dgm:cxn modelId="{FDC5CD49-CD25-4052-887A-F703D96FF69A}" srcId="{CF847069-BF58-4521-96FD-7D5563CF02BA}" destId="{96B29918-8346-4AAA-A0D5-42CE47F680BD}" srcOrd="1" destOrd="0" parTransId="{15877D9A-CCD7-4A36-A58C-27A8A29BABD8}" sibTransId="{E4D92183-A19A-4CF9-8601-C522AAB68FCF}"/>
    <dgm:cxn modelId="{657C536D-B3AC-426C-84EF-58912F675359}" srcId="{CAC9AEB0-5F62-4E16-A4D0-1E06C9FF8334}" destId="{CF847069-BF58-4521-96FD-7D5563CF02BA}" srcOrd="3" destOrd="0" parTransId="{99ACD1C3-06C0-4800-8128-37B767C5E771}" sibTransId="{A1495066-BA16-441A-ADAE-BCBF05312566}"/>
    <dgm:cxn modelId="{0A30094F-D891-4482-86F4-A9993571821D}" type="presOf" srcId="{1B88178D-9FD2-4C80-B0C8-C25B97B9A73B}" destId="{B9543B28-6A44-4A08-B340-8198CFC8A1FD}" srcOrd="1" destOrd="0" presId="urn:microsoft.com/office/officeart/2005/8/layout/list1"/>
    <dgm:cxn modelId="{43653672-558C-4C69-B463-3B508F689C31}" type="presOf" srcId="{5354CD8E-0F76-401F-B4D9-9D306228D29D}" destId="{AE36C2C1-FDC7-4CF4-A44F-8ED1395B6812}" srcOrd="1" destOrd="0" presId="urn:microsoft.com/office/officeart/2005/8/layout/list1"/>
    <dgm:cxn modelId="{0FEAD358-CC90-4EA9-9F95-6E5D34195254}" srcId="{CAC9AEB0-5F62-4E16-A4D0-1E06C9FF8334}" destId="{1B88178D-9FD2-4C80-B0C8-C25B97B9A73B}" srcOrd="2" destOrd="0" parTransId="{515FD49C-BBCE-45ED-861D-010C3D9114B5}" sibTransId="{431C0D82-14DE-4454-ACC1-D2B5385F4F5F}"/>
    <dgm:cxn modelId="{29230AA7-40C0-4146-A37F-A547B74CD4A8}" type="presOf" srcId="{D42EB250-9149-4680-A806-4AE5CF78B950}" destId="{21E1EEF7-AD07-4D00-B9CA-D285A6BD33B9}" srcOrd="0" destOrd="1" presId="urn:microsoft.com/office/officeart/2005/8/layout/list1"/>
    <dgm:cxn modelId="{2E2BC9B5-9023-46CB-AA1C-AE6B5B675C4B}" type="presOf" srcId="{CAC9AEB0-5F62-4E16-A4D0-1E06C9FF8334}" destId="{567F16F3-D1A1-47CB-A51B-DD194FF4EDB8}" srcOrd="0" destOrd="0" presId="urn:microsoft.com/office/officeart/2005/8/layout/list1"/>
    <dgm:cxn modelId="{173445B7-BFCF-45EB-884C-04816D4CDA6A}" type="presOf" srcId="{5B347CF2-5F5E-4CDB-BF82-3A80D24FB5E2}" destId="{21E1EEF7-AD07-4D00-B9CA-D285A6BD33B9}" srcOrd="0" destOrd="0" presId="urn:microsoft.com/office/officeart/2005/8/layout/list1"/>
    <dgm:cxn modelId="{3331E9B8-24EE-455E-9940-15810F052F28}" type="presOf" srcId="{96B29918-8346-4AAA-A0D5-42CE47F680BD}" destId="{EF50D868-65EE-4C7C-B7B6-28724194405F}" srcOrd="0" destOrd="1" presId="urn:microsoft.com/office/officeart/2005/8/layout/list1"/>
    <dgm:cxn modelId="{96A8F3BA-FDCB-4F55-9EE6-B4985099A86C}" srcId="{EB6C5E7B-42D8-479F-A51C-331FEC03F89F}" destId="{D42EB250-9149-4680-A806-4AE5CF78B950}" srcOrd="1" destOrd="0" parTransId="{67F1C205-C9D3-41CC-ACC7-9D9743BD4688}" sibTransId="{8993709D-D2DC-49E9-8FB9-E154EC519C40}"/>
    <dgm:cxn modelId="{5F2BD8C7-FB90-47D7-8261-C79AF614C839}" srcId="{CF847069-BF58-4521-96FD-7D5563CF02BA}" destId="{F5459793-7CF2-421F-9905-13B6A974CFB1}" srcOrd="0" destOrd="0" parTransId="{FD02CAC8-D92B-4902-B94E-CF8F0D981E98}" sibTransId="{814443FD-F30B-4975-A47C-412484165BB7}"/>
    <dgm:cxn modelId="{580D6FC9-DDAD-4BD5-AAFF-D68908C28BBC}" type="presOf" srcId="{CF847069-BF58-4521-96FD-7D5563CF02BA}" destId="{0F5202E7-600A-463E-873A-D70DDA536CB4}" srcOrd="0" destOrd="0" presId="urn:microsoft.com/office/officeart/2005/8/layout/list1"/>
    <dgm:cxn modelId="{BE0BDFD0-550A-4384-8AF4-0DDB0F6512BD}" type="presOf" srcId="{CF847069-BF58-4521-96FD-7D5563CF02BA}" destId="{B8A9FE3A-F3DF-4093-8E25-020778D470B0}" srcOrd="1" destOrd="0" presId="urn:microsoft.com/office/officeart/2005/8/layout/list1"/>
    <dgm:cxn modelId="{D0CA7CE3-F901-42B9-A5C0-7E8E0C2838F8}" srcId="{1B88178D-9FD2-4C80-B0C8-C25B97B9A73B}" destId="{CBA1AD1C-9A11-49B3-91AF-22288670B5E9}" srcOrd="0" destOrd="0" parTransId="{B5F1F6A8-0F03-4693-813E-0E0CD57AAFE3}" sibTransId="{FB1D9942-0E80-4193-9F01-474AE2B0F594}"/>
    <dgm:cxn modelId="{8A9C0BE4-AE61-47B3-8DBD-A5A957E7CA84}" type="presOf" srcId="{5354CD8E-0F76-401F-B4D9-9D306228D29D}" destId="{AC2FB44D-00FD-4D47-B248-B6598B7C352F}" srcOrd="0" destOrd="0" presId="urn:microsoft.com/office/officeart/2005/8/layout/list1"/>
    <dgm:cxn modelId="{60BA0DF0-A946-4145-8928-0D9B473E2622}" srcId="{5354CD8E-0F76-401F-B4D9-9D306228D29D}" destId="{E12F8880-E6D9-4392-85F1-8D9644065A46}" srcOrd="1" destOrd="0" parTransId="{0FF9F56E-F496-4DEA-A238-279A71169663}" sibTransId="{5174BCC7-7112-4BDE-9F1A-5C4772830404}"/>
    <dgm:cxn modelId="{36FC79F1-0348-4013-B346-03129040B186}" type="presOf" srcId="{E12F8880-E6D9-4392-85F1-8D9644065A46}" destId="{4A73DC1A-204D-46F4-96A9-AD80C5E7B14E}" srcOrd="0" destOrd="1" presId="urn:microsoft.com/office/officeart/2005/8/layout/list1"/>
    <dgm:cxn modelId="{864DCEF1-5036-4AB7-8F0C-811BD5A426EA}" type="presOf" srcId="{EB6C5E7B-42D8-479F-A51C-331FEC03F89F}" destId="{FE23F585-DF9B-4E9B-A0D4-E346B74C5A3B}" srcOrd="1" destOrd="0" presId="urn:microsoft.com/office/officeart/2005/8/layout/list1"/>
    <dgm:cxn modelId="{2F9515F5-6C6F-4377-B7FD-3A5A566D085B}" srcId="{CAC9AEB0-5F62-4E16-A4D0-1E06C9FF8334}" destId="{5354CD8E-0F76-401F-B4D9-9D306228D29D}" srcOrd="0" destOrd="0" parTransId="{32DE6672-EEA6-4154-9886-04536D22D5E0}" sibTransId="{D6DF1200-9AA6-4581-BFAD-05742555D6DD}"/>
    <dgm:cxn modelId="{CB97C9F7-7342-41B2-BAFD-E5AFAC74CC09}" type="presOf" srcId="{2CAFE910-7DE8-4D99-AE25-B93CAFD517C9}" destId="{4A73DC1A-204D-46F4-96A9-AD80C5E7B14E}" srcOrd="0" destOrd="0" presId="urn:microsoft.com/office/officeart/2005/8/layout/list1"/>
    <dgm:cxn modelId="{BEC1E20C-59A9-4D39-A471-96572D73B415}" type="presParOf" srcId="{567F16F3-D1A1-47CB-A51B-DD194FF4EDB8}" destId="{4C6932E8-5E90-4364-BA3F-201402BEF375}" srcOrd="0" destOrd="0" presId="urn:microsoft.com/office/officeart/2005/8/layout/list1"/>
    <dgm:cxn modelId="{EA65BE61-0618-44B4-8966-A59518142AE0}" type="presParOf" srcId="{4C6932E8-5E90-4364-BA3F-201402BEF375}" destId="{AC2FB44D-00FD-4D47-B248-B6598B7C352F}" srcOrd="0" destOrd="0" presId="urn:microsoft.com/office/officeart/2005/8/layout/list1"/>
    <dgm:cxn modelId="{66FE0EBE-DA5A-479B-BF32-C8DD99B93E0E}" type="presParOf" srcId="{4C6932E8-5E90-4364-BA3F-201402BEF375}" destId="{AE36C2C1-FDC7-4CF4-A44F-8ED1395B6812}" srcOrd="1" destOrd="0" presId="urn:microsoft.com/office/officeart/2005/8/layout/list1"/>
    <dgm:cxn modelId="{760CA4DE-0C6E-48EB-B5DC-26327F421046}" type="presParOf" srcId="{567F16F3-D1A1-47CB-A51B-DD194FF4EDB8}" destId="{6807EB27-6EA4-4061-BDDA-BC149E85E353}" srcOrd="1" destOrd="0" presId="urn:microsoft.com/office/officeart/2005/8/layout/list1"/>
    <dgm:cxn modelId="{8DED446D-1C86-40D6-BB4B-7A29896D4279}" type="presParOf" srcId="{567F16F3-D1A1-47CB-A51B-DD194FF4EDB8}" destId="{4A73DC1A-204D-46F4-96A9-AD80C5E7B14E}" srcOrd="2" destOrd="0" presId="urn:microsoft.com/office/officeart/2005/8/layout/list1"/>
    <dgm:cxn modelId="{F9376FDE-4207-4523-9C56-F3467B212BCD}" type="presParOf" srcId="{567F16F3-D1A1-47CB-A51B-DD194FF4EDB8}" destId="{9B90DCD8-CFA2-4E2B-9527-614D82D848BC}" srcOrd="3" destOrd="0" presId="urn:microsoft.com/office/officeart/2005/8/layout/list1"/>
    <dgm:cxn modelId="{48776084-83E6-4CF5-9B06-4552278DA261}" type="presParOf" srcId="{567F16F3-D1A1-47CB-A51B-DD194FF4EDB8}" destId="{CB27C82C-A2C6-47F8-9D4B-71F49625DF60}" srcOrd="4" destOrd="0" presId="urn:microsoft.com/office/officeart/2005/8/layout/list1"/>
    <dgm:cxn modelId="{32F4B455-6597-4FA3-BDA9-7D1413282ABA}" type="presParOf" srcId="{CB27C82C-A2C6-47F8-9D4B-71F49625DF60}" destId="{B92FF9FF-4ECF-477D-8A3B-CC3A47A30962}" srcOrd="0" destOrd="0" presId="urn:microsoft.com/office/officeart/2005/8/layout/list1"/>
    <dgm:cxn modelId="{4C188950-9755-4E64-8A98-13CB2BEDD0AB}" type="presParOf" srcId="{CB27C82C-A2C6-47F8-9D4B-71F49625DF60}" destId="{FE23F585-DF9B-4E9B-A0D4-E346B74C5A3B}" srcOrd="1" destOrd="0" presId="urn:microsoft.com/office/officeart/2005/8/layout/list1"/>
    <dgm:cxn modelId="{2419A115-7952-411D-9306-056002AB37C0}" type="presParOf" srcId="{567F16F3-D1A1-47CB-A51B-DD194FF4EDB8}" destId="{29134286-BA50-4103-AA9B-273B928A6F94}" srcOrd="5" destOrd="0" presId="urn:microsoft.com/office/officeart/2005/8/layout/list1"/>
    <dgm:cxn modelId="{A70E0A19-D919-42A9-BECB-25312A06DFC7}" type="presParOf" srcId="{567F16F3-D1A1-47CB-A51B-DD194FF4EDB8}" destId="{21E1EEF7-AD07-4D00-B9CA-D285A6BD33B9}" srcOrd="6" destOrd="0" presId="urn:microsoft.com/office/officeart/2005/8/layout/list1"/>
    <dgm:cxn modelId="{61FED3C5-84CF-4B1D-B72A-AFD86B1C6C26}" type="presParOf" srcId="{567F16F3-D1A1-47CB-A51B-DD194FF4EDB8}" destId="{D3FDE79F-97EB-437E-8721-04CD9F51BC1D}" srcOrd="7" destOrd="0" presId="urn:microsoft.com/office/officeart/2005/8/layout/list1"/>
    <dgm:cxn modelId="{1F7B23DE-4376-4A84-A991-06B219DE4659}" type="presParOf" srcId="{567F16F3-D1A1-47CB-A51B-DD194FF4EDB8}" destId="{727929CC-55B2-4D8B-9654-63A34FBC2B44}" srcOrd="8" destOrd="0" presId="urn:microsoft.com/office/officeart/2005/8/layout/list1"/>
    <dgm:cxn modelId="{3F477074-1630-4B66-B8D7-7BFB6DFD177D}" type="presParOf" srcId="{727929CC-55B2-4D8B-9654-63A34FBC2B44}" destId="{25372068-BF46-455B-B49E-31EC36DC3928}" srcOrd="0" destOrd="0" presId="urn:microsoft.com/office/officeart/2005/8/layout/list1"/>
    <dgm:cxn modelId="{09589C04-9FCB-4538-B7CD-DEB4644A444D}" type="presParOf" srcId="{727929CC-55B2-4D8B-9654-63A34FBC2B44}" destId="{B9543B28-6A44-4A08-B340-8198CFC8A1FD}" srcOrd="1" destOrd="0" presId="urn:microsoft.com/office/officeart/2005/8/layout/list1"/>
    <dgm:cxn modelId="{62536EC1-9FF5-4467-9171-FB9AC8D5C613}" type="presParOf" srcId="{567F16F3-D1A1-47CB-A51B-DD194FF4EDB8}" destId="{6F53DF93-0614-4B7A-BD36-3B84CA2522C8}" srcOrd="9" destOrd="0" presId="urn:microsoft.com/office/officeart/2005/8/layout/list1"/>
    <dgm:cxn modelId="{FE2F1B9B-BB07-418A-8B3E-EB3003906F1E}" type="presParOf" srcId="{567F16F3-D1A1-47CB-A51B-DD194FF4EDB8}" destId="{D1905DBC-1D91-4233-8A63-4B8E6A831225}" srcOrd="10" destOrd="0" presId="urn:microsoft.com/office/officeart/2005/8/layout/list1"/>
    <dgm:cxn modelId="{BEEEC5BC-AACE-4942-9A23-B5747C124B74}" type="presParOf" srcId="{567F16F3-D1A1-47CB-A51B-DD194FF4EDB8}" destId="{9D578D93-AC8C-45A0-8983-AF4C40892EC2}" srcOrd="11" destOrd="0" presId="urn:microsoft.com/office/officeart/2005/8/layout/list1"/>
    <dgm:cxn modelId="{9D18C3F7-8180-490E-BACA-2906E6F58222}" type="presParOf" srcId="{567F16F3-D1A1-47CB-A51B-DD194FF4EDB8}" destId="{1600BB14-FF98-4381-868F-554A9BA10A1C}" srcOrd="12" destOrd="0" presId="urn:microsoft.com/office/officeart/2005/8/layout/list1"/>
    <dgm:cxn modelId="{8466416C-0742-4C39-A714-C92C88AD00B0}" type="presParOf" srcId="{1600BB14-FF98-4381-868F-554A9BA10A1C}" destId="{0F5202E7-600A-463E-873A-D70DDA536CB4}" srcOrd="0" destOrd="0" presId="urn:microsoft.com/office/officeart/2005/8/layout/list1"/>
    <dgm:cxn modelId="{9254A679-67A9-4C60-880C-7AA3E3C73C50}" type="presParOf" srcId="{1600BB14-FF98-4381-868F-554A9BA10A1C}" destId="{B8A9FE3A-F3DF-4093-8E25-020778D470B0}" srcOrd="1" destOrd="0" presId="urn:microsoft.com/office/officeart/2005/8/layout/list1"/>
    <dgm:cxn modelId="{72E1CE45-5A0E-410B-842E-90B520757252}" type="presParOf" srcId="{567F16F3-D1A1-47CB-A51B-DD194FF4EDB8}" destId="{3D790524-6854-442F-80C6-AC8AAE2FE52F}" srcOrd="13" destOrd="0" presId="urn:microsoft.com/office/officeart/2005/8/layout/list1"/>
    <dgm:cxn modelId="{77F565F8-8B46-4E05-AA27-054155E1BBCB}" type="presParOf" srcId="{567F16F3-D1A1-47CB-A51B-DD194FF4EDB8}" destId="{EF50D868-65EE-4C7C-B7B6-28724194405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3878E-2470-438E-A937-3B5835AF0725}">
      <dsp:nvSpPr>
        <dsp:cNvPr id="0" name=""/>
        <dsp:cNvSpPr/>
      </dsp:nvSpPr>
      <dsp:spPr>
        <a:xfrm>
          <a:off x="0" y="197309"/>
          <a:ext cx="2105291" cy="1263175"/>
        </a:xfrm>
        <a:prstGeom prst="rect">
          <a:avLst/>
        </a:prstGeom>
        <a:gradFill rotWithShape="0">
          <a:gsLst>
            <a:gs pos="0">
              <a:schemeClr val="accent3">
                <a:shade val="50000"/>
                <a:hueOff val="0"/>
                <a:satOff val="0"/>
                <a:lumOff val="0"/>
                <a:alphaOff val="0"/>
                <a:satMod val="103000"/>
                <a:lumMod val="102000"/>
                <a:tint val="94000"/>
              </a:schemeClr>
            </a:gs>
            <a:gs pos="50000">
              <a:schemeClr val="accent3">
                <a:shade val="50000"/>
                <a:hueOff val="0"/>
                <a:satOff val="0"/>
                <a:lumOff val="0"/>
                <a:alphaOff val="0"/>
                <a:satMod val="110000"/>
                <a:lumMod val="100000"/>
                <a:shade val="100000"/>
              </a:schemeClr>
            </a:gs>
            <a:gs pos="100000">
              <a:schemeClr val="accent3">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Challenges </a:t>
          </a:r>
        </a:p>
      </dsp:txBody>
      <dsp:txXfrm>
        <a:off x="0" y="197309"/>
        <a:ext cx="2105291" cy="1263175"/>
      </dsp:txXfrm>
    </dsp:sp>
    <dsp:sp modelId="{659D1339-6A3F-4EB7-A3B4-1BA7758C30D6}">
      <dsp:nvSpPr>
        <dsp:cNvPr id="0" name=""/>
        <dsp:cNvSpPr/>
      </dsp:nvSpPr>
      <dsp:spPr>
        <a:xfrm>
          <a:off x="2315821" y="197309"/>
          <a:ext cx="2105291" cy="1263175"/>
        </a:xfrm>
        <a:prstGeom prst="rect">
          <a:avLst/>
        </a:prstGeom>
        <a:gradFill rotWithShape="0">
          <a:gsLst>
            <a:gs pos="0">
              <a:schemeClr val="accent3">
                <a:shade val="50000"/>
                <a:hueOff val="62080"/>
                <a:satOff val="1437"/>
                <a:lumOff val="6749"/>
                <a:alphaOff val="0"/>
                <a:satMod val="103000"/>
                <a:lumMod val="102000"/>
                <a:tint val="94000"/>
              </a:schemeClr>
            </a:gs>
            <a:gs pos="50000">
              <a:schemeClr val="accent3">
                <a:shade val="50000"/>
                <a:hueOff val="62080"/>
                <a:satOff val="1437"/>
                <a:lumOff val="6749"/>
                <a:alphaOff val="0"/>
                <a:satMod val="110000"/>
                <a:lumMod val="100000"/>
                <a:shade val="100000"/>
              </a:schemeClr>
            </a:gs>
            <a:gs pos="100000">
              <a:schemeClr val="accent3">
                <a:shade val="50000"/>
                <a:hueOff val="62080"/>
                <a:satOff val="1437"/>
                <a:lumOff val="674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latin typeface="Calibri Light" panose="020F0302020204030204"/>
            </a:rPr>
            <a:t>Technical maturity of digital twin technology</a:t>
          </a:r>
          <a:endParaRPr lang="en-US" sz="1400" kern="1200" dirty="0">
            <a:latin typeface="Calibri Light" panose="020F0302020204030204"/>
          </a:endParaRPr>
        </a:p>
      </dsp:txBody>
      <dsp:txXfrm>
        <a:off x="2315821" y="197309"/>
        <a:ext cx="2105291" cy="1263175"/>
      </dsp:txXfrm>
    </dsp:sp>
    <dsp:sp modelId="{045D4C72-FD38-4798-B139-EB3A4F3C1A78}">
      <dsp:nvSpPr>
        <dsp:cNvPr id="0" name=""/>
        <dsp:cNvSpPr/>
      </dsp:nvSpPr>
      <dsp:spPr>
        <a:xfrm>
          <a:off x="4631642" y="197309"/>
          <a:ext cx="2105291" cy="1263175"/>
        </a:xfrm>
        <a:prstGeom prst="rect">
          <a:avLst/>
        </a:prstGeom>
        <a:gradFill rotWithShape="0">
          <a:gsLst>
            <a:gs pos="0">
              <a:schemeClr val="accent3">
                <a:shade val="50000"/>
                <a:hueOff val="124161"/>
                <a:satOff val="2874"/>
                <a:lumOff val="13499"/>
                <a:alphaOff val="0"/>
                <a:satMod val="103000"/>
                <a:lumMod val="102000"/>
                <a:tint val="94000"/>
              </a:schemeClr>
            </a:gs>
            <a:gs pos="50000">
              <a:schemeClr val="accent3">
                <a:shade val="50000"/>
                <a:hueOff val="124161"/>
                <a:satOff val="2874"/>
                <a:lumOff val="13499"/>
                <a:alphaOff val="0"/>
                <a:satMod val="110000"/>
                <a:lumMod val="100000"/>
                <a:shade val="100000"/>
              </a:schemeClr>
            </a:gs>
            <a:gs pos="100000">
              <a:schemeClr val="accent3">
                <a:shade val="50000"/>
                <a:hueOff val="124161"/>
                <a:satOff val="2874"/>
                <a:lumOff val="1349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latin typeface="Calibri Light" panose="020F0302020204030204"/>
            </a:rPr>
            <a:t>Lack of plug and play deployment tools</a:t>
          </a:r>
          <a:endParaRPr lang="en-US" sz="1400" kern="1200" dirty="0">
            <a:latin typeface="Calibri Light" panose="020F0302020204030204"/>
          </a:endParaRPr>
        </a:p>
      </dsp:txBody>
      <dsp:txXfrm>
        <a:off x="4631642" y="197309"/>
        <a:ext cx="2105291" cy="1263175"/>
      </dsp:txXfrm>
    </dsp:sp>
    <dsp:sp modelId="{DECF1AC2-C631-411F-BF6E-8C706063A55E}">
      <dsp:nvSpPr>
        <dsp:cNvPr id="0" name=""/>
        <dsp:cNvSpPr/>
      </dsp:nvSpPr>
      <dsp:spPr>
        <a:xfrm>
          <a:off x="0" y="1671014"/>
          <a:ext cx="2105291" cy="1263175"/>
        </a:xfrm>
        <a:prstGeom prst="rect">
          <a:avLst/>
        </a:prstGeom>
        <a:gradFill rotWithShape="0">
          <a:gsLst>
            <a:gs pos="0">
              <a:schemeClr val="accent3">
                <a:shade val="50000"/>
                <a:hueOff val="186241"/>
                <a:satOff val="4312"/>
                <a:lumOff val="20248"/>
                <a:alphaOff val="0"/>
                <a:satMod val="103000"/>
                <a:lumMod val="102000"/>
                <a:tint val="94000"/>
              </a:schemeClr>
            </a:gs>
            <a:gs pos="50000">
              <a:schemeClr val="accent3">
                <a:shade val="50000"/>
                <a:hueOff val="186241"/>
                <a:satOff val="4312"/>
                <a:lumOff val="20248"/>
                <a:alphaOff val="0"/>
                <a:satMod val="110000"/>
                <a:lumMod val="100000"/>
                <a:shade val="100000"/>
              </a:schemeClr>
            </a:gs>
            <a:gs pos="100000">
              <a:schemeClr val="accent3">
                <a:shade val="50000"/>
                <a:hueOff val="186241"/>
                <a:satOff val="4312"/>
                <a:lumOff val="2024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latin typeface="Calibri Light" panose="020F0302020204030204"/>
            </a:rPr>
            <a:t>Shortage of digital skills in the energy sector</a:t>
          </a:r>
          <a:endParaRPr lang="en-US" sz="1400" kern="1200" dirty="0"/>
        </a:p>
      </dsp:txBody>
      <dsp:txXfrm>
        <a:off x="0" y="1671014"/>
        <a:ext cx="2105291" cy="1263175"/>
      </dsp:txXfrm>
    </dsp:sp>
    <dsp:sp modelId="{4B71DFA7-3061-4FE1-8AF6-ED0962EFB5F0}">
      <dsp:nvSpPr>
        <dsp:cNvPr id="0" name=""/>
        <dsp:cNvSpPr/>
      </dsp:nvSpPr>
      <dsp:spPr>
        <a:xfrm>
          <a:off x="2315821" y="1671014"/>
          <a:ext cx="2105291" cy="1263175"/>
        </a:xfrm>
        <a:prstGeom prst="rect">
          <a:avLst/>
        </a:prstGeom>
        <a:gradFill rotWithShape="0">
          <a:gsLst>
            <a:gs pos="0">
              <a:schemeClr val="accent3">
                <a:shade val="50000"/>
                <a:hueOff val="248322"/>
                <a:satOff val="5749"/>
                <a:lumOff val="26997"/>
                <a:alphaOff val="0"/>
                <a:satMod val="103000"/>
                <a:lumMod val="102000"/>
                <a:tint val="94000"/>
              </a:schemeClr>
            </a:gs>
            <a:gs pos="50000">
              <a:schemeClr val="accent3">
                <a:shade val="50000"/>
                <a:hueOff val="248322"/>
                <a:satOff val="5749"/>
                <a:lumOff val="26997"/>
                <a:alphaOff val="0"/>
                <a:satMod val="110000"/>
                <a:lumMod val="100000"/>
                <a:shade val="100000"/>
              </a:schemeClr>
            </a:gs>
            <a:gs pos="100000">
              <a:schemeClr val="accent3">
                <a:shade val="50000"/>
                <a:hueOff val="248322"/>
                <a:satOff val="5749"/>
                <a:lumOff val="2699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Regulatory issues </a:t>
          </a:r>
        </a:p>
      </dsp:txBody>
      <dsp:txXfrm>
        <a:off x="2315821" y="1671014"/>
        <a:ext cx="2105291" cy="1263175"/>
      </dsp:txXfrm>
    </dsp:sp>
    <dsp:sp modelId="{81798B3F-1521-4E77-A85E-2C1160727911}">
      <dsp:nvSpPr>
        <dsp:cNvPr id="0" name=""/>
        <dsp:cNvSpPr/>
      </dsp:nvSpPr>
      <dsp:spPr>
        <a:xfrm>
          <a:off x="4631642" y="1671014"/>
          <a:ext cx="2105291" cy="1263175"/>
        </a:xfrm>
        <a:prstGeom prst="rect">
          <a:avLst/>
        </a:prstGeom>
        <a:gradFill rotWithShape="0">
          <a:gsLst>
            <a:gs pos="0">
              <a:schemeClr val="accent3">
                <a:shade val="50000"/>
                <a:hueOff val="310402"/>
                <a:satOff val="7186"/>
                <a:lumOff val="33747"/>
                <a:alphaOff val="0"/>
                <a:satMod val="103000"/>
                <a:lumMod val="102000"/>
                <a:tint val="94000"/>
              </a:schemeClr>
            </a:gs>
            <a:gs pos="50000">
              <a:schemeClr val="accent3">
                <a:shade val="50000"/>
                <a:hueOff val="310402"/>
                <a:satOff val="7186"/>
                <a:lumOff val="33747"/>
                <a:alphaOff val="0"/>
                <a:satMod val="110000"/>
                <a:lumMod val="100000"/>
                <a:shade val="100000"/>
              </a:schemeClr>
            </a:gs>
            <a:gs pos="100000">
              <a:schemeClr val="accent3">
                <a:shade val="50000"/>
                <a:hueOff val="310402"/>
                <a:satOff val="7186"/>
                <a:lumOff val="3374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t> Data privacy and security concerns</a:t>
          </a:r>
          <a:endParaRPr lang="en-US" sz="1400" kern="1200" dirty="0"/>
        </a:p>
      </dsp:txBody>
      <dsp:txXfrm>
        <a:off x="4631642" y="1671014"/>
        <a:ext cx="2105291" cy="1263175"/>
      </dsp:txXfrm>
    </dsp:sp>
    <dsp:sp modelId="{E0EA207B-354D-4CCD-B907-9BDAC48E20EC}">
      <dsp:nvSpPr>
        <dsp:cNvPr id="0" name=""/>
        <dsp:cNvSpPr/>
      </dsp:nvSpPr>
      <dsp:spPr>
        <a:xfrm>
          <a:off x="0" y="3144718"/>
          <a:ext cx="2105291" cy="1263175"/>
        </a:xfrm>
        <a:prstGeom prst="rect">
          <a:avLst/>
        </a:prstGeom>
        <a:gradFill rotWithShape="0">
          <a:gsLst>
            <a:gs pos="0">
              <a:schemeClr val="accent3">
                <a:shade val="50000"/>
                <a:hueOff val="372482"/>
                <a:satOff val="8623"/>
                <a:lumOff val="40496"/>
                <a:alphaOff val="0"/>
                <a:satMod val="103000"/>
                <a:lumMod val="102000"/>
                <a:tint val="94000"/>
              </a:schemeClr>
            </a:gs>
            <a:gs pos="50000">
              <a:schemeClr val="accent3">
                <a:shade val="50000"/>
                <a:hueOff val="372482"/>
                <a:satOff val="8623"/>
                <a:lumOff val="40496"/>
                <a:alphaOff val="0"/>
                <a:satMod val="110000"/>
                <a:lumMod val="100000"/>
                <a:shade val="100000"/>
              </a:schemeClr>
            </a:gs>
            <a:gs pos="100000">
              <a:schemeClr val="accent3">
                <a:shade val="50000"/>
                <a:hueOff val="372482"/>
                <a:satOff val="8623"/>
                <a:lumOff val="404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Requiring innovative policies and regulatory experimentation (TEF, regulatory sandboxes)</a:t>
          </a:r>
          <a:endParaRPr lang="en-US" sz="1400" kern="1200" dirty="0"/>
        </a:p>
      </dsp:txBody>
      <dsp:txXfrm>
        <a:off x="0" y="3144718"/>
        <a:ext cx="2105291" cy="1263175"/>
      </dsp:txXfrm>
    </dsp:sp>
    <dsp:sp modelId="{D3858D6A-253B-49AF-BCB4-0A210BEDED96}">
      <dsp:nvSpPr>
        <dsp:cNvPr id="0" name=""/>
        <dsp:cNvSpPr/>
      </dsp:nvSpPr>
      <dsp:spPr>
        <a:xfrm>
          <a:off x="2315821" y="3144718"/>
          <a:ext cx="2105291" cy="1263175"/>
        </a:xfrm>
        <a:prstGeom prst="rect">
          <a:avLst/>
        </a:prstGeom>
        <a:gradFill rotWithShape="0">
          <a:gsLst>
            <a:gs pos="0">
              <a:schemeClr val="accent3">
                <a:shade val="50000"/>
                <a:hueOff val="310402"/>
                <a:satOff val="7186"/>
                <a:lumOff val="33747"/>
                <a:alphaOff val="0"/>
                <a:satMod val="103000"/>
                <a:lumMod val="102000"/>
                <a:tint val="94000"/>
              </a:schemeClr>
            </a:gs>
            <a:gs pos="50000">
              <a:schemeClr val="accent3">
                <a:shade val="50000"/>
                <a:hueOff val="310402"/>
                <a:satOff val="7186"/>
                <a:lumOff val="33747"/>
                <a:alphaOff val="0"/>
                <a:satMod val="110000"/>
                <a:lumMod val="100000"/>
                <a:shade val="100000"/>
              </a:schemeClr>
            </a:gs>
            <a:gs pos="100000">
              <a:schemeClr val="accent3">
                <a:shade val="50000"/>
                <a:hueOff val="310402"/>
                <a:satOff val="7186"/>
                <a:lumOff val="3374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Opportunities for future growth</a:t>
          </a:r>
        </a:p>
      </dsp:txBody>
      <dsp:txXfrm>
        <a:off x="2315821" y="3144718"/>
        <a:ext cx="2105291" cy="1263175"/>
      </dsp:txXfrm>
    </dsp:sp>
    <dsp:sp modelId="{A48BDFD6-0DBB-4310-BB24-4F72272291E2}">
      <dsp:nvSpPr>
        <dsp:cNvPr id="0" name=""/>
        <dsp:cNvSpPr/>
      </dsp:nvSpPr>
      <dsp:spPr>
        <a:xfrm>
          <a:off x="4631642" y="3144718"/>
          <a:ext cx="2105291" cy="1263175"/>
        </a:xfrm>
        <a:prstGeom prst="rect">
          <a:avLst/>
        </a:prstGeom>
        <a:gradFill rotWithShape="0">
          <a:gsLst>
            <a:gs pos="0">
              <a:schemeClr val="accent3">
                <a:shade val="50000"/>
                <a:hueOff val="248322"/>
                <a:satOff val="5749"/>
                <a:lumOff val="26997"/>
                <a:alphaOff val="0"/>
                <a:satMod val="103000"/>
                <a:lumMod val="102000"/>
                <a:tint val="94000"/>
              </a:schemeClr>
            </a:gs>
            <a:gs pos="50000">
              <a:schemeClr val="accent3">
                <a:shade val="50000"/>
                <a:hueOff val="248322"/>
                <a:satOff val="5749"/>
                <a:lumOff val="26997"/>
                <a:alphaOff val="0"/>
                <a:satMod val="110000"/>
                <a:lumMod val="100000"/>
                <a:shade val="100000"/>
              </a:schemeClr>
            </a:gs>
            <a:gs pos="100000">
              <a:schemeClr val="accent3">
                <a:shade val="50000"/>
                <a:hueOff val="248322"/>
                <a:satOff val="5749"/>
                <a:lumOff val="2699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t> AI and Digital Twins within the distributed  scalability</a:t>
          </a:r>
          <a:endParaRPr lang="en-US" sz="1400" kern="1200" dirty="0"/>
        </a:p>
      </dsp:txBody>
      <dsp:txXfrm>
        <a:off x="4631642" y="3144718"/>
        <a:ext cx="2105291" cy="1263175"/>
      </dsp:txXfrm>
    </dsp:sp>
    <dsp:sp modelId="{B250C735-250D-46A9-A008-978DCD1FB539}">
      <dsp:nvSpPr>
        <dsp:cNvPr id="0" name=""/>
        <dsp:cNvSpPr/>
      </dsp:nvSpPr>
      <dsp:spPr>
        <a:xfrm>
          <a:off x="0" y="4618422"/>
          <a:ext cx="2105291" cy="1263175"/>
        </a:xfrm>
        <a:prstGeom prst="rect">
          <a:avLst/>
        </a:prstGeom>
        <a:gradFill rotWithShape="0">
          <a:gsLst>
            <a:gs pos="0">
              <a:schemeClr val="accent3">
                <a:shade val="50000"/>
                <a:hueOff val="186241"/>
                <a:satOff val="4312"/>
                <a:lumOff val="20248"/>
                <a:alphaOff val="0"/>
                <a:satMod val="103000"/>
                <a:lumMod val="102000"/>
                <a:tint val="94000"/>
              </a:schemeClr>
            </a:gs>
            <a:gs pos="50000">
              <a:schemeClr val="accent3">
                <a:shade val="50000"/>
                <a:hueOff val="186241"/>
                <a:satOff val="4312"/>
                <a:lumOff val="20248"/>
                <a:alphaOff val="0"/>
                <a:satMod val="110000"/>
                <a:lumMod val="100000"/>
                <a:shade val="100000"/>
              </a:schemeClr>
            </a:gs>
            <a:gs pos="100000">
              <a:schemeClr val="accent3">
                <a:shade val="50000"/>
                <a:hueOff val="186241"/>
                <a:satOff val="4312"/>
                <a:lumOff val="2024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Federated Digital Twins models</a:t>
          </a:r>
          <a:endParaRPr lang="en-US" sz="1400" kern="1200" dirty="0"/>
        </a:p>
      </dsp:txBody>
      <dsp:txXfrm>
        <a:off x="0" y="4618422"/>
        <a:ext cx="2105291" cy="1263175"/>
      </dsp:txXfrm>
    </dsp:sp>
    <dsp:sp modelId="{0A6ECA87-A946-4A6E-BCA5-50EC82120449}">
      <dsp:nvSpPr>
        <dsp:cNvPr id="0" name=""/>
        <dsp:cNvSpPr/>
      </dsp:nvSpPr>
      <dsp:spPr>
        <a:xfrm>
          <a:off x="2315821" y="4618422"/>
          <a:ext cx="2105291" cy="1263175"/>
        </a:xfrm>
        <a:prstGeom prst="rect">
          <a:avLst/>
        </a:prstGeom>
        <a:gradFill rotWithShape="0">
          <a:gsLst>
            <a:gs pos="0">
              <a:schemeClr val="accent3">
                <a:shade val="50000"/>
                <a:hueOff val="124161"/>
                <a:satOff val="2874"/>
                <a:lumOff val="13499"/>
                <a:alphaOff val="0"/>
                <a:satMod val="103000"/>
                <a:lumMod val="102000"/>
                <a:tint val="94000"/>
              </a:schemeClr>
            </a:gs>
            <a:gs pos="50000">
              <a:schemeClr val="accent3">
                <a:shade val="50000"/>
                <a:hueOff val="124161"/>
                <a:satOff val="2874"/>
                <a:lumOff val="13499"/>
                <a:alphaOff val="0"/>
                <a:satMod val="110000"/>
                <a:lumMod val="100000"/>
                <a:shade val="100000"/>
              </a:schemeClr>
            </a:gs>
            <a:gs pos="100000">
              <a:schemeClr val="accent3">
                <a:shade val="50000"/>
                <a:hueOff val="124161"/>
                <a:satOff val="2874"/>
                <a:lumOff val="1349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Linkage to the European Data Space</a:t>
          </a:r>
          <a:endParaRPr lang="en-US" sz="1400" kern="1200" dirty="0"/>
        </a:p>
      </dsp:txBody>
      <dsp:txXfrm>
        <a:off x="2315821" y="4618422"/>
        <a:ext cx="2105291" cy="1263175"/>
      </dsp:txXfrm>
    </dsp:sp>
    <dsp:sp modelId="{8BE68E54-27A7-4054-85FC-13E486FCB2B6}">
      <dsp:nvSpPr>
        <dsp:cNvPr id="0" name=""/>
        <dsp:cNvSpPr/>
      </dsp:nvSpPr>
      <dsp:spPr>
        <a:xfrm>
          <a:off x="4631642" y="4618422"/>
          <a:ext cx="2105291" cy="1263175"/>
        </a:xfrm>
        <a:prstGeom prst="rect">
          <a:avLst/>
        </a:prstGeom>
        <a:gradFill rotWithShape="0">
          <a:gsLst>
            <a:gs pos="0">
              <a:schemeClr val="accent3">
                <a:shade val="50000"/>
                <a:hueOff val="62080"/>
                <a:satOff val="1437"/>
                <a:lumOff val="6749"/>
                <a:alphaOff val="0"/>
                <a:satMod val="103000"/>
                <a:lumMod val="102000"/>
                <a:tint val="94000"/>
              </a:schemeClr>
            </a:gs>
            <a:gs pos="50000">
              <a:schemeClr val="accent3">
                <a:shade val="50000"/>
                <a:hueOff val="62080"/>
                <a:satOff val="1437"/>
                <a:lumOff val="6749"/>
                <a:alphaOff val="0"/>
                <a:satMod val="110000"/>
                <a:lumMod val="100000"/>
                <a:shade val="100000"/>
              </a:schemeClr>
            </a:gs>
            <a:gs pos="100000">
              <a:schemeClr val="accent3">
                <a:shade val="50000"/>
                <a:hueOff val="62080"/>
                <a:satOff val="1437"/>
                <a:lumOff val="674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Optimisation and needs for determining useful data for collection</a:t>
          </a:r>
          <a:r>
            <a:rPr lang="en-US" sz="1400" kern="1200" dirty="0"/>
            <a:t> </a:t>
          </a:r>
        </a:p>
      </dsp:txBody>
      <dsp:txXfrm>
        <a:off x="4631642" y="4618422"/>
        <a:ext cx="2105291" cy="1263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3492F-1317-4785-B609-0F23A784D705}">
      <dsp:nvSpPr>
        <dsp:cNvPr id="0" name=""/>
        <dsp:cNvSpPr/>
      </dsp:nvSpPr>
      <dsp:spPr>
        <a:xfrm>
          <a:off x="3948217" y="0"/>
          <a:ext cx="5922325" cy="1347495"/>
        </a:xfrm>
        <a:prstGeom prst="rightArrow">
          <a:avLst>
            <a:gd name="adj1" fmla="val 75000"/>
            <a:gd name="adj2" fmla="val 50000"/>
          </a:avLst>
        </a:prstGeom>
        <a:solidFill>
          <a:schemeClr val="accent5">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rtl="0">
            <a:lnSpc>
              <a:spcPct val="90000"/>
            </a:lnSpc>
            <a:spcBef>
              <a:spcPct val="0"/>
            </a:spcBef>
            <a:spcAft>
              <a:spcPct val="15000"/>
            </a:spcAft>
            <a:buChar char="•"/>
          </a:pPr>
          <a:r>
            <a:rPr lang="en-GB" sz="1500" b="1" kern="1200" dirty="0">
              <a:latin typeface="Century Gothic" panose="020B0502020202020204" pitchFamily="34" charset="0"/>
              <a:cs typeface="Calibri"/>
            </a:rPr>
            <a:t>Diverse services (particularly AI) , demand, connectivity</a:t>
          </a:r>
        </a:p>
        <a:p>
          <a:pPr marL="114300" lvl="1" indent="-114300" algn="l" defTabSz="666750" rtl="0">
            <a:lnSpc>
              <a:spcPct val="90000"/>
            </a:lnSpc>
            <a:spcBef>
              <a:spcPct val="0"/>
            </a:spcBef>
            <a:spcAft>
              <a:spcPct val="15000"/>
            </a:spcAft>
            <a:buChar char="•"/>
          </a:pPr>
          <a:r>
            <a:rPr lang="en-GB" sz="1500" b="1" kern="1200" dirty="0">
              <a:latin typeface="Century Gothic" panose="020B0502020202020204" pitchFamily="34" charset="0"/>
              <a:cs typeface="Calibri"/>
            </a:rPr>
            <a:t>Diverse edge-to-cloud infrastructure</a:t>
          </a:r>
        </a:p>
        <a:p>
          <a:pPr marL="114300" lvl="1" indent="-114300" algn="l" defTabSz="666750" rtl="0">
            <a:lnSpc>
              <a:spcPct val="90000"/>
            </a:lnSpc>
            <a:spcBef>
              <a:spcPct val="0"/>
            </a:spcBef>
            <a:spcAft>
              <a:spcPct val="15000"/>
            </a:spcAft>
            <a:buChar char="•"/>
          </a:pPr>
          <a:r>
            <a:rPr lang="en-GB" sz="1500" b="1" kern="1200" dirty="0">
              <a:latin typeface="Century Gothic" panose="020B0502020202020204" pitchFamily="34" charset="0"/>
              <a:cs typeface="Calibri"/>
            </a:rPr>
            <a:t>Addon resources and dependencies (e.g. data Ops)</a:t>
          </a:r>
        </a:p>
        <a:p>
          <a:pPr marL="114300" lvl="1" indent="-114300" algn="l" defTabSz="666750" rtl="0">
            <a:lnSpc>
              <a:spcPct val="90000"/>
            </a:lnSpc>
            <a:spcBef>
              <a:spcPct val="0"/>
            </a:spcBef>
            <a:spcAft>
              <a:spcPct val="15000"/>
            </a:spcAft>
            <a:buChar char="•"/>
          </a:pPr>
          <a:r>
            <a:rPr lang="en-GB" sz="1500" b="1" kern="1200" dirty="0">
              <a:latin typeface="Century Gothic" panose="020B0502020202020204" pitchFamily="34" charset="0"/>
              <a:cs typeface="Calibri"/>
            </a:rPr>
            <a:t>Not only consumption, but prices and source-type</a:t>
          </a:r>
        </a:p>
      </dsp:txBody>
      <dsp:txXfrm>
        <a:off x="3948217" y="168437"/>
        <a:ext cx="5417014" cy="1010621"/>
      </dsp:txXfrm>
    </dsp:sp>
    <dsp:sp modelId="{7811243A-9340-4B0D-9C9E-8BA74B7E0EB3}">
      <dsp:nvSpPr>
        <dsp:cNvPr id="0" name=""/>
        <dsp:cNvSpPr/>
      </dsp:nvSpPr>
      <dsp:spPr>
        <a:xfrm>
          <a:off x="0" y="0"/>
          <a:ext cx="3948217" cy="1347495"/>
        </a:xfrm>
        <a:prstGeom prst="roundRect">
          <a:avLst/>
        </a:prstGeom>
        <a:solidFill>
          <a:srgbClr val="1C08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GB" sz="3600" b="1" kern="1200" dirty="0">
              <a:latin typeface="Century Gothic" panose="020B0502020202020204" pitchFamily="34" charset="0"/>
            </a:rPr>
            <a:t>Energy footprint</a:t>
          </a:r>
        </a:p>
      </dsp:txBody>
      <dsp:txXfrm>
        <a:off x="65779" y="65779"/>
        <a:ext cx="3816659" cy="1215937"/>
      </dsp:txXfrm>
    </dsp:sp>
    <dsp:sp modelId="{94DF3D57-CC06-48A4-9111-73FF30887827}">
      <dsp:nvSpPr>
        <dsp:cNvPr id="0" name=""/>
        <dsp:cNvSpPr/>
      </dsp:nvSpPr>
      <dsp:spPr>
        <a:xfrm>
          <a:off x="3948217" y="1482245"/>
          <a:ext cx="5922325" cy="1347495"/>
        </a:xfrm>
        <a:prstGeom prst="rightArrow">
          <a:avLst>
            <a:gd name="adj1" fmla="val 75000"/>
            <a:gd name="adj2" fmla="val 50000"/>
          </a:avLst>
        </a:prstGeom>
        <a:solidFill>
          <a:schemeClr val="accent5">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rtl="0">
            <a:lnSpc>
              <a:spcPct val="90000"/>
            </a:lnSpc>
            <a:spcBef>
              <a:spcPct val="0"/>
            </a:spcBef>
            <a:spcAft>
              <a:spcPct val="15000"/>
            </a:spcAft>
            <a:buChar char="•"/>
          </a:pPr>
          <a:r>
            <a:rPr lang="en-GB" sz="1500" b="1" kern="1200" dirty="0">
              <a:latin typeface="Century Gothic" panose="020B0502020202020204" pitchFamily="34" charset="0"/>
              <a:cs typeface="Calibri"/>
            </a:rPr>
            <a:t>Joint problems and their interplay</a:t>
          </a:r>
        </a:p>
        <a:p>
          <a:pPr marL="114300" lvl="1" indent="-114300" algn="l" defTabSz="666750" rtl="0">
            <a:lnSpc>
              <a:spcPct val="90000"/>
            </a:lnSpc>
            <a:spcBef>
              <a:spcPct val="0"/>
            </a:spcBef>
            <a:spcAft>
              <a:spcPct val="15000"/>
            </a:spcAft>
            <a:buChar char="•"/>
          </a:pPr>
          <a:r>
            <a:rPr lang="en-GB" sz="1500" b="1" kern="1200" dirty="0">
              <a:latin typeface="Century Gothic" panose="020B0502020202020204" pitchFamily="34" charset="0"/>
              <a:cs typeface="Calibri"/>
            </a:rPr>
            <a:t>Multiple objectives (possibly conflicting) and trade-offs</a:t>
          </a:r>
        </a:p>
        <a:p>
          <a:pPr marL="114300" lvl="1" indent="-114300" algn="l" defTabSz="666750" rtl="0">
            <a:lnSpc>
              <a:spcPct val="90000"/>
            </a:lnSpc>
            <a:spcBef>
              <a:spcPct val="0"/>
            </a:spcBef>
            <a:spcAft>
              <a:spcPct val="15000"/>
            </a:spcAft>
            <a:buChar char="•"/>
          </a:pPr>
          <a:r>
            <a:rPr lang="en-GB" sz="1500" b="1" kern="1200" dirty="0">
              <a:latin typeface="Century Gothic" panose="020B0502020202020204" pitchFamily="34" charset="0"/>
              <a:cs typeface="Calibri"/>
            </a:rPr>
            <a:t>Large number of parameters and constraints</a:t>
          </a:r>
        </a:p>
      </dsp:txBody>
      <dsp:txXfrm>
        <a:off x="3948217" y="1650682"/>
        <a:ext cx="5417014" cy="1010621"/>
      </dsp:txXfrm>
    </dsp:sp>
    <dsp:sp modelId="{16A46697-7043-42B9-934F-AB113DBD860A}">
      <dsp:nvSpPr>
        <dsp:cNvPr id="0" name=""/>
        <dsp:cNvSpPr/>
      </dsp:nvSpPr>
      <dsp:spPr>
        <a:xfrm>
          <a:off x="0" y="1482245"/>
          <a:ext cx="3948217" cy="1347495"/>
        </a:xfrm>
        <a:prstGeom prst="roundRect">
          <a:avLst/>
        </a:prstGeom>
        <a:solidFill>
          <a:srgbClr val="1C08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GB" sz="3600" b="1" kern="1200" dirty="0">
              <a:latin typeface="Century Gothic" panose="020B0502020202020204" pitchFamily="34" charset="0"/>
            </a:rPr>
            <a:t>Comprehensive Modelling</a:t>
          </a:r>
        </a:p>
      </dsp:txBody>
      <dsp:txXfrm>
        <a:off x="65779" y="1548024"/>
        <a:ext cx="3816659" cy="1215937"/>
      </dsp:txXfrm>
    </dsp:sp>
    <dsp:sp modelId="{7059544A-AAB8-43B9-BE06-3D079610F3DD}">
      <dsp:nvSpPr>
        <dsp:cNvPr id="0" name=""/>
        <dsp:cNvSpPr/>
      </dsp:nvSpPr>
      <dsp:spPr>
        <a:xfrm>
          <a:off x="3948217" y="2964491"/>
          <a:ext cx="5922325" cy="1347495"/>
        </a:xfrm>
        <a:prstGeom prst="rightArrow">
          <a:avLst>
            <a:gd name="adj1" fmla="val 75000"/>
            <a:gd name="adj2" fmla="val 50000"/>
          </a:avLst>
        </a:prstGeom>
        <a:solidFill>
          <a:schemeClr val="accent5">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rtl="0">
            <a:lnSpc>
              <a:spcPct val="90000"/>
            </a:lnSpc>
            <a:spcBef>
              <a:spcPct val="0"/>
            </a:spcBef>
            <a:spcAft>
              <a:spcPct val="15000"/>
            </a:spcAft>
            <a:buChar char="•"/>
          </a:pPr>
          <a:r>
            <a:rPr lang="en-GB" sz="1500" b="1" kern="1200" dirty="0">
              <a:latin typeface="Century Gothic" panose="020B0502020202020204" pitchFamily="34" charset="0"/>
              <a:cs typeface="Calibri"/>
            </a:rPr>
            <a:t>Co-existence and dependency (e.g. cloud-network providers)</a:t>
          </a:r>
        </a:p>
        <a:p>
          <a:pPr marL="114300" lvl="1" indent="-114300" algn="l" defTabSz="666750" rtl="0">
            <a:lnSpc>
              <a:spcPct val="90000"/>
            </a:lnSpc>
            <a:spcBef>
              <a:spcPct val="0"/>
            </a:spcBef>
            <a:spcAft>
              <a:spcPct val="15000"/>
            </a:spcAft>
            <a:buChar char="•"/>
          </a:pPr>
          <a:r>
            <a:rPr lang="en-GB" sz="1500" b="1" kern="1200" dirty="0">
              <a:latin typeface="Century Gothic" panose="020B0502020202020204" pitchFamily="34" charset="0"/>
              <a:cs typeface="Calibri"/>
            </a:rPr>
            <a:t>Autonomy of connected systems and variant information sharing</a:t>
          </a:r>
        </a:p>
      </dsp:txBody>
      <dsp:txXfrm>
        <a:off x="3948217" y="3132928"/>
        <a:ext cx="5417014" cy="1010621"/>
      </dsp:txXfrm>
    </dsp:sp>
    <dsp:sp modelId="{D674CC33-C894-4393-A1B5-B7380C79E158}">
      <dsp:nvSpPr>
        <dsp:cNvPr id="0" name=""/>
        <dsp:cNvSpPr/>
      </dsp:nvSpPr>
      <dsp:spPr>
        <a:xfrm>
          <a:off x="0" y="2964491"/>
          <a:ext cx="3948217" cy="1347495"/>
        </a:xfrm>
        <a:prstGeom prst="roundRect">
          <a:avLst/>
        </a:prstGeom>
        <a:solidFill>
          <a:srgbClr val="1C08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rtl="0">
            <a:lnSpc>
              <a:spcPct val="90000"/>
            </a:lnSpc>
            <a:spcBef>
              <a:spcPct val="0"/>
            </a:spcBef>
            <a:spcAft>
              <a:spcPct val="35000"/>
            </a:spcAft>
            <a:buNone/>
          </a:pPr>
          <a:r>
            <a:rPr lang="en-GB" sz="3800" b="1" kern="1200" dirty="0">
              <a:latin typeface="Century Gothic" panose="020B0502020202020204" pitchFamily="34" charset="0"/>
            </a:rPr>
            <a:t>Multiple Stakeholders</a:t>
          </a:r>
          <a:endParaRPr lang="en-GB" sz="3800" kern="1200" dirty="0">
            <a:latin typeface="Century Gothic" panose="020B0502020202020204" pitchFamily="34" charset="0"/>
          </a:endParaRPr>
        </a:p>
      </dsp:txBody>
      <dsp:txXfrm>
        <a:off x="65779" y="3030270"/>
        <a:ext cx="3816659" cy="1215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3492F-1317-4785-B609-0F23A784D705}">
      <dsp:nvSpPr>
        <dsp:cNvPr id="0" name=""/>
        <dsp:cNvSpPr/>
      </dsp:nvSpPr>
      <dsp:spPr>
        <a:xfrm>
          <a:off x="3948217" y="1263"/>
          <a:ext cx="5922325" cy="1002200"/>
        </a:xfrm>
        <a:prstGeom prst="rightArrow">
          <a:avLst>
            <a:gd name="adj1" fmla="val 75000"/>
            <a:gd name="adj2" fmla="val 50000"/>
          </a:avLst>
        </a:prstGeom>
        <a:solidFill>
          <a:schemeClr val="accent5">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rtl="0">
            <a:lnSpc>
              <a:spcPct val="90000"/>
            </a:lnSpc>
            <a:spcBef>
              <a:spcPct val="0"/>
            </a:spcBef>
            <a:spcAft>
              <a:spcPct val="15000"/>
            </a:spcAft>
            <a:buChar char="•"/>
          </a:pPr>
          <a:r>
            <a:rPr lang="en-GB" sz="1100" b="1" kern="1200" dirty="0">
              <a:latin typeface="Century Gothic" panose="020B0502020202020204" pitchFamily="34" charset="0"/>
              <a:cs typeface="Calibri"/>
            </a:rPr>
            <a:t>Power Utilization Efficiency (PUE) of edge-cloud DCs in similar climate</a:t>
          </a:r>
        </a:p>
        <a:p>
          <a:pPr marL="57150" lvl="1" indent="-57150" algn="l" defTabSz="488950" rtl="0">
            <a:lnSpc>
              <a:spcPct val="90000"/>
            </a:lnSpc>
            <a:spcBef>
              <a:spcPct val="0"/>
            </a:spcBef>
            <a:spcAft>
              <a:spcPct val="15000"/>
            </a:spcAft>
            <a:buChar char="•"/>
          </a:pPr>
          <a:r>
            <a:rPr lang="en-GB" sz="1100" b="1" kern="1200" dirty="0">
              <a:latin typeface="Century Gothic" panose="020B0502020202020204" pitchFamily="34" charset="0"/>
              <a:cs typeface="Calibri"/>
            </a:rPr>
            <a:t>Energy Proportional computing (per cloud job)</a:t>
          </a:r>
        </a:p>
        <a:p>
          <a:pPr marL="57150" lvl="1" indent="-57150" algn="l" defTabSz="488950" rtl="0">
            <a:lnSpc>
              <a:spcPct val="90000"/>
            </a:lnSpc>
            <a:spcBef>
              <a:spcPct val="0"/>
            </a:spcBef>
            <a:spcAft>
              <a:spcPct val="15000"/>
            </a:spcAft>
            <a:buChar char="•"/>
          </a:pPr>
          <a:r>
            <a:rPr lang="en-GB" sz="1100" b="1" kern="1200" dirty="0">
              <a:latin typeface="Century Gothic" panose="020B0502020202020204" pitchFamily="34" charset="0"/>
              <a:cs typeface="Calibri"/>
            </a:rPr>
            <a:t>energy price, brown-green split, CO2 emissions</a:t>
          </a:r>
        </a:p>
      </dsp:txBody>
      <dsp:txXfrm>
        <a:off x="3948217" y="126538"/>
        <a:ext cx="5546500" cy="751650"/>
      </dsp:txXfrm>
    </dsp:sp>
    <dsp:sp modelId="{7811243A-9340-4B0D-9C9E-8BA74B7E0EB3}">
      <dsp:nvSpPr>
        <dsp:cNvPr id="0" name=""/>
        <dsp:cNvSpPr/>
      </dsp:nvSpPr>
      <dsp:spPr>
        <a:xfrm>
          <a:off x="0" y="1263"/>
          <a:ext cx="3948217" cy="1002200"/>
        </a:xfrm>
        <a:prstGeom prst="roundRect">
          <a:avLst/>
        </a:prstGeom>
        <a:solidFill>
          <a:srgbClr val="1C08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GB" sz="3600" b="1" kern="1200" dirty="0">
              <a:latin typeface="Century Gothic" panose="020B0502020202020204" pitchFamily="34" charset="0"/>
              <a:cs typeface="Calibri"/>
            </a:rPr>
            <a:t>Infrastructure Energy</a:t>
          </a:r>
        </a:p>
      </dsp:txBody>
      <dsp:txXfrm>
        <a:off x="48923" y="50186"/>
        <a:ext cx="3850371" cy="904354"/>
      </dsp:txXfrm>
    </dsp:sp>
    <dsp:sp modelId="{94DF3D57-CC06-48A4-9111-73FF30887827}">
      <dsp:nvSpPr>
        <dsp:cNvPr id="0" name=""/>
        <dsp:cNvSpPr/>
      </dsp:nvSpPr>
      <dsp:spPr>
        <a:xfrm>
          <a:off x="3948217" y="1103683"/>
          <a:ext cx="5922325" cy="1002200"/>
        </a:xfrm>
        <a:prstGeom prst="rightArrow">
          <a:avLst>
            <a:gd name="adj1" fmla="val 75000"/>
            <a:gd name="adj2" fmla="val 50000"/>
          </a:avLst>
        </a:prstGeom>
        <a:solidFill>
          <a:schemeClr val="accent5">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rtl="0">
            <a:lnSpc>
              <a:spcPct val="90000"/>
            </a:lnSpc>
            <a:spcBef>
              <a:spcPct val="0"/>
            </a:spcBef>
            <a:spcAft>
              <a:spcPct val="15000"/>
            </a:spcAft>
            <a:buChar char="•"/>
          </a:pPr>
          <a:r>
            <a:rPr lang="en-GB" sz="1100" b="1" kern="1200" dirty="0">
              <a:latin typeface="Century Gothic" panose="020B0502020202020204" pitchFamily="34" charset="0"/>
              <a:cs typeface="Calibri"/>
            </a:rPr>
            <a:t>Characteristics (e.g. inter-service dependency), resource intensity</a:t>
          </a:r>
        </a:p>
        <a:p>
          <a:pPr marL="57150" lvl="1" indent="-57150" algn="l" defTabSz="488950" rtl="0">
            <a:lnSpc>
              <a:spcPct val="90000"/>
            </a:lnSpc>
            <a:spcBef>
              <a:spcPct val="0"/>
            </a:spcBef>
            <a:spcAft>
              <a:spcPct val="15000"/>
            </a:spcAft>
            <a:buChar char="•"/>
          </a:pPr>
          <a:r>
            <a:rPr lang="en-GB" sz="1100" b="1" kern="1200" dirty="0">
              <a:latin typeface="Century Gothic" panose="020B0502020202020204" pitchFamily="34" charset="0"/>
              <a:cs typeface="Calibri"/>
            </a:rPr>
            <a:t>Restrictions on movability, QoS/QoE, and induced load on continuum resources</a:t>
          </a:r>
        </a:p>
      </dsp:txBody>
      <dsp:txXfrm>
        <a:off x="3948217" y="1228958"/>
        <a:ext cx="5546500" cy="751650"/>
      </dsp:txXfrm>
    </dsp:sp>
    <dsp:sp modelId="{16A46697-7043-42B9-934F-AB113DBD860A}">
      <dsp:nvSpPr>
        <dsp:cNvPr id="0" name=""/>
        <dsp:cNvSpPr/>
      </dsp:nvSpPr>
      <dsp:spPr>
        <a:xfrm>
          <a:off x="0" y="1103683"/>
          <a:ext cx="3948217" cy="1002200"/>
        </a:xfrm>
        <a:prstGeom prst="roundRect">
          <a:avLst/>
        </a:prstGeom>
        <a:solidFill>
          <a:srgbClr val="1C08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GB" sz="3600" b="1" kern="1200" dirty="0">
              <a:latin typeface="Century Gothic" panose="020B0502020202020204" pitchFamily="34" charset="0"/>
              <a:cs typeface="Calibri"/>
            </a:rPr>
            <a:t>Digital services</a:t>
          </a:r>
        </a:p>
      </dsp:txBody>
      <dsp:txXfrm>
        <a:off x="48923" y="1152606"/>
        <a:ext cx="3850371" cy="904354"/>
      </dsp:txXfrm>
    </dsp:sp>
    <dsp:sp modelId="{7059544A-AAB8-43B9-BE06-3D079610F3DD}">
      <dsp:nvSpPr>
        <dsp:cNvPr id="0" name=""/>
        <dsp:cNvSpPr/>
      </dsp:nvSpPr>
      <dsp:spPr>
        <a:xfrm>
          <a:off x="3948217" y="2206103"/>
          <a:ext cx="5922325" cy="1002200"/>
        </a:xfrm>
        <a:prstGeom prst="rightArrow">
          <a:avLst>
            <a:gd name="adj1" fmla="val 75000"/>
            <a:gd name="adj2" fmla="val 50000"/>
          </a:avLst>
        </a:prstGeom>
        <a:solidFill>
          <a:schemeClr val="accent5">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rtl="0">
            <a:lnSpc>
              <a:spcPct val="90000"/>
            </a:lnSpc>
            <a:spcBef>
              <a:spcPct val="0"/>
            </a:spcBef>
            <a:spcAft>
              <a:spcPct val="15000"/>
            </a:spcAft>
            <a:buChar char="•"/>
          </a:pPr>
          <a:r>
            <a:rPr lang="en-GB" sz="1100" b="1" kern="1200" dirty="0">
              <a:latin typeface="Century Gothic" panose="020B0502020202020204" pitchFamily="34" charset="0"/>
              <a:cs typeface="Calibri"/>
            </a:rPr>
            <a:t>Volume and complexity of data produced by energy systems</a:t>
          </a:r>
        </a:p>
        <a:p>
          <a:pPr marL="57150" lvl="1" indent="-57150" algn="l" defTabSz="488950" rtl="0">
            <a:lnSpc>
              <a:spcPct val="90000"/>
            </a:lnSpc>
            <a:spcBef>
              <a:spcPct val="0"/>
            </a:spcBef>
            <a:spcAft>
              <a:spcPct val="15000"/>
            </a:spcAft>
            <a:buChar char="•"/>
          </a:pPr>
          <a:r>
            <a:rPr lang="en-GB" sz="1100" b="1" kern="1200" dirty="0">
              <a:latin typeface="Century Gothic" panose="020B0502020202020204" pitchFamily="34" charset="0"/>
              <a:cs typeface="Calibri"/>
            </a:rPr>
            <a:t>Features' heterogeneity across different energy systems and interoperability</a:t>
          </a:r>
        </a:p>
        <a:p>
          <a:pPr marL="57150" lvl="1" indent="-57150" algn="l" defTabSz="488950" rtl="0">
            <a:lnSpc>
              <a:spcPct val="90000"/>
            </a:lnSpc>
            <a:spcBef>
              <a:spcPct val="0"/>
            </a:spcBef>
            <a:spcAft>
              <a:spcPct val="15000"/>
            </a:spcAft>
            <a:buChar char="•"/>
          </a:pPr>
          <a:r>
            <a:rPr lang="en-GB" sz="1100" b="1" kern="1200" dirty="0">
              <a:latin typeface="Century Gothic" panose="020B0502020202020204" pitchFamily="34" charset="0"/>
              <a:cs typeface="Calibri"/>
            </a:rPr>
            <a:t>Restrictions on data sharing across autonomous systems and stakeholders</a:t>
          </a:r>
        </a:p>
      </dsp:txBody>
      <dsp:txXfrm>
        <a:off x="3948217" y="2331378"/>
        <a:ext cx="5546500" cy="751650"/>
      </dsp:txXfrm>
    </dsp:sp>
    <dsp:sp modelId="{D674CC33-C894-4393-A1B5-B7380C79E158}">
      <dsp:nvSpPr>
        <dsp:cNvPr id="0" name=""/>
        <dsp:cNvSpPr/>
      </dsp:nvSpPr>
      <dsp:spPr>
        <a:xfrm>
          <a:off x="0" y="2206103"/>
          <a:ext cx="3948217" cy="1002200"/>
        </a:xfrm>
        <a:prstGeom prst="roundRect">
          <a:avLst/>
        </a:prstGeom>
        <a:solidFill>
          <a:srgbClr val="1C08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GB" sz="5100" b="1" kern="1200" dirty="0">
              <a:latin typeface="Century Gothic" panose="020B0502020202020204" pitchFamily="34" charset="0"/>
              <a:cs typeface="Calibri"/>
            </a:rPr>
            <a:t>Data</a:t>
          </a:r>
        </a:p>
      </dsp:txBody>
      <dsp:txXfrm>
        <a:off x="48923" y="2255026"/>
        <a:ext cx="3850371" cy="904354"/>
      </dsp:txXfrm>
    </dsp:sp>
    <dsp:sp modelId="{2EDA2EA1-D3CB-4346-A4D8-BE2A2D9BA0BA}">
      <dsp:nvSpPr>
        <dsp:cNvPr id="0" name=""/>
        <dsp:cNvSpPr/>
      </dsp:nvSpPr>
      <dsp:spPr>
        <a:xfrm>
          <a:off x="3948217" y="3308523"/>
          <a:ext cx="5922325" cy="1002200"/>
        </a:xfrm>
        <a:prstGeom prst="rightArrow">
          <a:avLst>
            <a:gd name="adj1" fmla="val 75000"/>
            <a:gd name="adj2" fmla="val 50000"/>
          </a:avLst>
        </a:prstGeom>
        <a:solidFill>
          <a:schemeClr val="accent5">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rtl="0">
            <a:lnSpc>
              <a:spcPct val="90000"/>
            </a:lnSpc>
            <a:spcBef>
              <a:spcPct val="0"/>
            </a:spcBef>
            <a:spcAft>
              <a:spcPct val="15000"/>
            </a:spcAft>
            <a:buChar char="•"/>
          </a:pPr>
          <a:r>
            <a:rPr lang="en-GB" sz="1100" b="1" kern="1200" dirty="0">
              <a:latin typeface="Century Gothic" panose="020B0502020202020204" pitchFamily="34" charset="0"/>
              <a:cs typeface="Calibri"/>
            </a:rPr>
            <a:t>Technical and digital literacy in the energy sector (common practices)</a:t>
          </a:r>
        </a:p>
        <a:p>
          <a:pPr marL="57150" lvl="1" indent="-57150" algn="l" defTabSz="488950" rtl="0">
            <a:lnSpc>
              <a:spcPct val="90000"/>
            </a:lnSpc>
            <a:spcBef>
              <a:spcPct val="0"/>
            </a:spcBef>
            <a:spcAft>
              <a:spcPct val="15000"/>
            </a:spcAft>
            <a:buChar char="•"/>
          </a:pPr>
          <a:r>
            <a:rPr lang="en-GB" sz="1100" b="1" kern="1200" dirty="0">
              <a:latin typeface="Century Gothic" panose="020B0502020202020204" pitchFamily="34" charset="0"/>
              <a:cs typeface="Calibri"/>
            </a:rPr>
            <a:t>DevOps increasingly integrating data and AI Ops</a:t>
          </a:r>
        </a:p>
      </dsp:txBody>
      <dsp:txXfrm>
        <a:off x="3948217" y="3433798"/>
        <a:ext cx="5546500" cy="751650"/>
      </dsp:txXfrm>
    </dsp:sp>
    <dsp:sp modelId="{6B533FAE-DE49-4570-BF9C-D8C0BD5A63F4}">
      <dsp:nvSpPr>
        <dsp:cNvPr id="0" name=""/>
        <dsp:cNvSpPr/>
      </dsp:nvSpPr>
      <dsp:spPr>
        <a:xfrm>
          <a:off x="0" y="3308523"/>
          <a:ext cx="3948217" cy="1002200"/>
        </a:xfrm>
        <a:prstGeom prst="roundRect">
          <a:avLst/>
        </a:prstGeom>
        <a:solidFill>
          <a:srgbClr val="1C08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rtl="0">
            <a:lnSpc>
              <a:spcPct val="90000"/>
            </a:lnSpc>
            <a:spcBef>
              <a:spcPct val="0"/>
            </a:spcBef>
            <a:spcAft>
              <a:spcPct val="35000"/>
            </a:spcAft>
            <a:buNone/>
          </a:pPr>
          <a:r>
            <a:rPr lang="en-GB" sz="5100" b="1" kern="1200" dirty="0">
              <a:latin typeface="Century Gothic" panose="020B0502020202020204" pitchFamily="34" charset="0"/>
              <a:cs typeface="Calibri"/>
            </a:rPr>
            <a:t>Skills Gap</a:t>
          </a:r>
        </a:p>
      </dsp:txBody>
      <dsp:txXfrm>
        <a:off x="48923" y="3357446"/>
        <a:ext cx="3850371" cy="9043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3492F-1317-4785-B609-0F23A784D705}">
      <dsp:nvSpPr>
        <dsp:cNvPr id="0" name=""/>
        <dsp:cNvSpPr/>
      </dsp:nvSpPr>
      <dsp:spPr>
        <a:xfrm>
          <a:off x="3948217" y="0"/>
          <a:ext cx="5922325" cy="1347495"/>
        </a:xfrm>
        <a:prstGeom prst="rightArrow">
          <a:avLst>
            <a:gd name="adj1" fmla="val 75000"/>
            <a:gd name="adj2" fmla="val 50000"/>
          </a:avLst>
        </a:prstGeom>
        <a:solidFill>
          <a:schemeClr val="accent5">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GB" sz="1800" kern="1200" dirty="0">
              <a:latin typeface="Century Gothic" panose="020B0502020202020204" pitchFamily="34" charset="0"/>
            </a:rPr>
            <a:t>Flexible regulation including supportive instruments (sandboxes etc)</a:t>
          </a:r>
        </a:p>
        <a:p>
          <a:pPr marL="171450" lvl="1" indent="-171450" algn="l" defTabSz="800100">
            <a:lnSpc>
              <a:spcPct val="90000"/>
            </a:lnSpc>
            <a:spcBef>
              <a:spcPct val="0"/>
            </a:spcBef>
            <a:spcAft>
              <a:spcPct val="15000"/>
            </a:spcAft>
            <a:buChar char="•"/>
          </a:pPr>
          <a:r>
            <a:rPr lang="en-GB" sz="1800" kern="1200" dirty="0">
              <a:latin typeface="Century Gothic" panose="020B0502020202020204" pitchFamily="34" charset="0"/>
            </a:rPr>
            <a:t>Implementation on national level</a:t>
          </a:r>
        </a:p>
      </dsp:txBody>
      <dsp:txXfrm>
        <a:off x="3948217" y="168437"/>
        <a:ext cx="5417014" cy="1010621"/>
      </dsp:txXfrm>
    </dsp:sp>
    <dsp:sp modelId="{7811243A-9340-4B0D-9C9E-8BA74B7E0EB3}">
      <dsp:nvSpPr>
        <dsp:cNvPr id="0" name=""/>
        <dsp:cNvSpPr/>
      </dsp:nvSpPr>
      <dsp:spPr>
        <a:xfrm>
          <a:off x="0" y="0"/>
          <a:ext cx="3948217" cy="1347495"/>
        </a:xfrm>
        <a:prstGeom prst="roundRect">
          <a:avLst/>
        </a:prstGeom>
        <a:solidFill>
          <a:srgbClr val="1C08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b="1" kern="1200" dirty="0">
              <a:latin typeface="Century Gothic" panose="020B0502020202020204" pitchFamily="34" charset="0"/>
            </a:rPr>
            <a:t>Regulation</a:t>
          </a:r>
        </a:p>
      </dsp:txBody>
      <dsp:txXfrm>
        <a:off x="65779" y="65779"/>
        <a:ext cx="3816659" cy="1215937"/>
      </dsp:txXfrm>
    </dsp:sp>
    <dsp:sp modelId="{94DF3D57-CC06-48A4-9111-73FF30887827}">
      <dsp:nvSpPr>
        <dsp:cNvPr id="0" name=""/>
        <dsp:cNvSpPr/>
      </dsp:nvSpPr>
      <dsp:spPr>
        <a:xfrm>
          <a:off x="3948217" y="1482245"/>
          <a:ext cx="5922325" cy="1347495"/>
        </a:xfrm>
        <a:prstGeom prst="rightArrow">
          <a:avLst>
            <a:gd name="adj1" fmla="val 75000"/>
            <a:gd name="adj2" fmla="val 50000"/>
          </a:avLst>
        </a:prstGeom>
        <a:solidFill>
          <a:schemeClr val="accent5">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GB" sz="1800" kern="1200" dirty="0">
              <a:latin typeface="Century Gothic" panose="020B0502020202020204" pitchFamily="34" charset="0"/>
            </a:rPr>
            <a:t>Coordinated implementation of digital twins</a:t>
          </a:r>
        </a:p>
        <a:p>
          <a:pPr marL="171450" lvl="1" indent="-171450" algn="l" defTabSz="800100">
            <a:lnSpc>
              <a:spcPct val="90000"/>
            </a:lnSpc>
            <a:spcBef>
              <a:spcPct val="0"/>
            </a:spcBef>
            <a:spcAft>
              <a:spcPct val="15000"/>
            </a:spcAft>
            <a:buChar char="•"/>
          </a:pPr>
          <a:r>
            <a:rPr lang="en-GB" sz="1800" kern="1200" dirty="0">
              <a:latin typeface="Century Gothic" panose="020B0502020202020204" pitchFamily="34" charset="0"/>
            </a:rPr>
            <a:t>Important role of standardisation</a:t>
          </a:r>
        </a:p>
        <a:p>
          <a:pPr marL="171450" lvl="1" indent="-171450" algn="l" defTabSz="800100">
            <a:lnSpc>
              <a:spcPct val="90000"/>
            </a:lnSpc>
            <a:spcBef>
              <a:spcPct val="0"/>
            </a:spcBef>
            <a:spcAft>
              <a:spcPct val="15000"/>
            </a:spcAft>
            <a:buChar char="•"/>
          </a:pPr>
          <a:r>
            <a:rPr lang="en-GB" sz="1800" kern="1200" dirty="0">
              <a:latin typeface="Century Gothic" panose="020B0502020202020204" pitchFamily="34" charset="0"/>
            </a:rPr>
            <a:t>Sharing best practices</a:t>
          </a:r>
        </a:p>
      </dsp:txBody>
      <dsp:txXfrm>
        <a:off x="3948217" y="1650682"/>
        <a:ext cx="5417014" cy="1010621"/>
      </dsp:txXfrm>
    </dsp:sp>
    <dsp:sp modelId="{16A46697-7043-42B9-934F-AB113DBD860A}">
      <dsp:nvSpPr>
        <dsp:cNvPr id="0" name=""/>
        <dsp:cNvSpPr/>
      </dsp:nvSpPr>
      <dsp:spPr>
        <a:xfrm>
          <a:off x="0" y="1482245"/>
          <a:ext cx="3948217" cy="1347495"/>
        </a:xfrm>
        <a:prstGeom prst="roundRect">
          <a:avLst/>
        </a:prstGeom>
        <a:solidFill>
          <a:srgbClr val="1C08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b="1" kern="1200" dirty="0">
              <a:latin typeface="Century Gothic" panose="020B0502020202020204" pitchFamily="34" charset="0"/>
            </a:rPr>
            <a:t>EU cooperation</a:t>
          </a:r>
        </a:p>
      </dsp:txBody>
      <dsp:txXfrm>
        <a:off x="65779" y="1548024"/>
        <a:ext cx="3816659" cy="1215937"/>
      </dsp:txXfrm>
    </dsp:sp>
    <dsp:sp modelId="{AF51D219-05A5-4C61-85EF-2C6D51D785CB}">
      <dsp:nvSpPr>
        <dsp:cNvPr id="0" name=""/>
        <dsp:cNvSpPr/>
      </dsp:nvSpPr>
      <dsp:spPr>
        <a:xfrm>
          <a:off x="3948217" y="2964491"/>
          <a:ext cx="5922325" cy="1347495"/>
        </a:xfrm>
        <a:prstGeom prst="rightArrow">
          <a:avLst>
            <a:gd name="adj1" fmla="val 75000"/>
            <a:gd name="adj2" fmla="val 50000"/>
          </a:avLst>
        </a:prstGeom>
        <a:solidFill>
          <a:schemeClr val="accent5">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GB" sz="1800" kern="1200" dirty="0">
              <a:latin typeface="Century Gothic" panose="020B0502020202020204" pitchFamily="34" charset="0"/>
            </a:rPr>
            <a:t>Developing capabilities in industry</a:t>
          </a:r>
        </a:p>
        <a:p>
          <a:pPr marL="171450" lvl="1" indent="-171450" algn="l" defTabSz="800100">
            <a:lnSpc>
              <a:spcPct val="90000"/>
            </a:lnSpc>
            <a:spcBef>
              <a:spcPct val="0"/>
            </a:spcBef>
            <a:spcAft>
              <a:spcPct val="15000"/>
            </a:spcAft>
            <a:buChar char="•"/>
          </a:pPr>
          <a:r>
            <a:rPr lang="en-GB" sz="1800" kern="1200" dirty="0">
              <a:latin typeface="Century Gothic" panose="020B0502020202020204" pitchFamily="34" charset="0"/>
            </a:rPr>
            <a:t>Enhancing competences and understanding of policy makers and regulators</a:t>
          </a:r>
        </a:p>
      </dsp:txBody>
      <dsp:txXfrm>
        <a:off x="3948217" y="3132928"/>
        <a:ext cx="5417014" cy="1010621"/>
      </dsp:txXfrm>
    </dsp:sp>
    <dsp:sp modelId="{C1B17EFD-B522-4EB8-A2A8-69AA9C88004C}">
      <dsp:nvSpPr>
        <dsp:cNvPr id="0" name=""/>
        <dsp:cNvSpPr/>
      </dsp:nvSpPr>
      <dsp:spPr>
        <a:xfrm>
          <a:off x="0" y="2964491"/>
          <a:ext cx="3948217" cy="1347495"/>
        </a:xfrm>
        <a:prstGeom prst="roundRect">
          <a:avLst/>
        </a:prstGeom>
        <a:solidFill>
          <a:srgbClr val="1C08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b="1" kern="1200" dirty="0">
              <a:latin typeface="Century Gothic" panose="020B0502020202020204" pitchFamily="34" charset="0"/>
            </a:rPr>
            <a:t>Digital skills</a:t>
          </a:r>
        </a:p>
      </dsp:txBody>
      <dsp:txXfrm>
        <a:off x="65779" y="3030270"/>
        <a:ext cx="3816659" cy="1215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3DC1A-204D-46F4-96A9-AD80C5E7B14E}">
      <dsp:nvSpPr>
        <dsp:cNvPr id="0" name=""/>
        <dsp:cNvSpPr/>
      </dsp:nvSpPr>
      <dsp:spPr>
        <a:xfrm>
          <a:off x="0" y="371673"/>
          <a:ext cx="9220718" cy="118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5630" tIns="333248" rIns="715630"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latin typeface="Century Gothic" panose="020B0502020202020204" pitchFamily="34" charset="0"/>
            </a:rPr>
            <a:t>Advancing the maturity of the technology</a:t>
          </a:r>
        </a:p>
        <a:p>
          <a:pPr marL="171450" lvl="1" indent="-171450" algn="l" defTabSz="711200">
            <a:lnSpc>
              <a:spcPct val="90000"/>
            </a:lnSpc>
            <a:spcBef>
              <a:spcPct val="0"/>
            </a:spcBef>
            <a:spcAft>
              <a:spcPct val="15000"/>
            </a:spcAft>
            <a:buChar char="•"/>
          </a:pPr>
          <a:r>
            <a:rPr lang="en-GB" sz="1600" kern="1200" dirty="0">
              <a:latin typeface="Century Gothic" panose="020B0502020202020204" pitchFamily="34" charset="0"/>
            </a:rPr>
            <a:t>Support cross-EU collaboration</a:t>
          </a:r>
        </a:p>
        <a:p>
          <a:pPr marL="171450" lvl="1" indent="-171450" algn="l" defTabSz="711200">
            <a:lnSpc>
              <a:spcPct val="90000"/>
            </a:lnSpc>
            <a:spcBef>
              <a:spcPct val="0"/>
            </a:spcBef>
            <a:spcAft>
              <a:spcPct val="15000"/>
            </a:spcAft>
            <a:buChar char="•"/>
          </a:pPr>
          <a:r>
            <a:rPr lang="en-GB" sz="1600" kern="1200" dirty="0">
              <a:latin typeface="Century Gothic" panose="020B0502020202020204" pitchFamily="34" charset="0"/>
            </a:rPr>
            <a:t>Deliver best practices and learnings from implementation</a:t>
          </a:r>
        </a:p>
      </dsp:txBody>
      <dsp:txXfrm>
        <a:off x="0" y="371673"/>
        <a:ext cx="9220718" cy="1184400"/>
      </dsp:txXfrm>
    </dsp:sp>
    <dsp:sp modelId="{AE36C2C1-FDC7-4CF4-A44F-8ED1395B6812}">
      <dsp:nvSpPr>
        <dsp:cNvPr id="0" name=""/>
        <dsp:cNvSpPr/>
      </dsp:nvSpPr>
      <dsp:spPr>
        <a:xfrm>
          <a:off x="461035" y="135513"/>
          <a:ext cx="6454502" cy="472320"/>
        </a:xfrm>
        <a:prstGeom prst="roundRect">
          <a:avLst/>
        </a:prstGeom>
        <a:solidFill>
          <a:srgbClr val="1C08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965" tIns="0" rIns="243965" bIns="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Century Gothic" panose="020B0502020202020204" pitchFamily="34" charset="0"/>
            </a:rPr>
            <a:t>Support further research</a:t>
          </a:r>
        </a:p>
      </dsp:txBody>
      <dsp:txXfrm>
        <a:off x="484092" y="158570"/>
        <a:ext cx="6408388" cy="426206"/>
      </dsp:txXfrm>
    </dsp:sp>
    <dsp:sp modelId="{21E1EEF7-AD07-4D00-B9CA-D285A6BD33B9}">
      <dsp:nvSpPr>
        <dsp:cNvPr id="0" name=""/>
        <dsp:cNvSpPr/>
      </dsp:nvSpPr>
      <dsp:spPr>
        <a:xfrm>
          <a:off x="0" y="1878633"/>
          <a:ext cx="9220718" cy="115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5630" tIns="333248" rIns="715630"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latin typeface="Century Gothic" panose="020B0502020202020204" pitchFamily="34" charset="0"/>
            </a:rPr>
            <a:t>Regulatory sandboxes and other instruments for testing impacts of digital twins</a:t>
          </a:r>
        </a:p>
        <a:p>
          <a:pPr marL="171450" lvl="1" indent="-171450" algn="l" defTabSz="711200">
            <a:lnSpc>
              <a:spcPct val="90000"/>
            </a:lnSpc>
            <a:spcBef>
              <a:spcPct val="0"/>
            </a:spcBef>
            <a:spcAft>
              <a:spcPct val="15000"/>
            </a:spcAft>
            <a:buChar char="•"/>
          </a:pPr>
          <a:r>
            <a:rPr lang="en-GB" sz="1600" kern="1200" dirty="0">
              <a:latin typeface="Century Gothic" panose="020B0502020202020204" pitchFamily="34" charset="0"/>
            </a:rPr>
            <a:t>Enable the required investments</a:t>
          </a:r>
        </a:p>
      </dsp:txBody>
      <dsp:txXfrm>
        <a:off x="0" y="1878633"/>
        <a:ext cx="9220718" cy="1159200"/>
      </dsp:txXfrm>
    </dsp:sp>
    <dsp:sp modelId="{FE23F585-DF9B-4E9B-A0D4-E346B74C5A3B}">
      <dsp:nvSpPr>
        <dsp:cNvPr id="0" name=""/>
        <dsp:cNvSpPr/>
      </dsp:nvSpPr>
      <dsp:spPr>
        <a:xfrm>
          <a:off x="461035" y="1642473"/>
          <a:ext cx="6454502" cy="472320"/>
        </a:xfrm>
        <a:prstGeom prst="roundRect">
          <a:avLst/>
        </a:prstGeom>
        <a:solidFill>
          <a:srgbClr val="1C08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965" tIns="0" rIns="243965" bIns="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Century Gothic" panose="020B0502020202020204" pitchFamily="34" charset="0"/>
            </a:rPr>
            <a:t>Regulatory flexibility</a:t>
          </a:r>
        </a:p>
      </dsp:txBody>
      <dsp:txXfrm>
        <a:off x="484092" y="1665530"/>
        <a:ext cx="6408388" cy="426206"/>
      </dsp:txXfrm>
    </dsp:sp>
    <dsp:sp modelId="{D1905DBC-1D91-4233-8A63-4B8E6A831225}">
      <dsp:nvSpPr>
        <dsp:cNvPr id="0" name=""/>
        <dsp:cNvSpPr/>
      </dsp:nvSpPr>
      <dsp:spPr>
        <a:xfrm>
          <a:off x="0" y="3360393"/>
          <a:ext cx="9220718" cy="667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5630" tIns="333248" rIns="715630"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latin typeface="Century Gothic" panose="020B0502020202020204" pitchFamily="34" charset="0"/>
            </a:rPr>
            <a:t>All actors should be included (industry, consumers, policy makers)</a:t>
          </a:r>
        </a:p>
      </dsp:txBody>
      <dsp:txXfrm>
        <a:off x="0" y="3360393"/>
        <a:ext cx="9220718" cy="667800"/>
      </dsp:txXfrm>
    </dsp:sp>
    <dsp:sp modelId="{B9543B28-6A44-4A08-B340-8198CFC8A1FD}">
      <dsp:nvSpPr>
        <dsp:cNvPr id="0" name=""/>
        <dsp:cNvSpPr/>
      </dsp:nvSpPr>
      <dsp:spPr>
        <a:xfrm>
          <a:off x="461035" y="3124233"/>
          <a:ext cx="6454502" cy="472320"/>
        </a:xfrm>
        <a:prstGeom prst="roundRect">
          <a:avLst/>
        </a:prstGeom>
        <a:solidFill>
          <a:srgbClr val="1C08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965" tIns="0" rIns="243965" bIns="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Century Gothic" panose="020B0502020202020204" pitchFamily="34" charset="0"/>
            </a:rPr>
            <a:t>Enhance stakeholders’ capabilities</a:t>
          </a:r>
        </a:p>
      </dsp:txBody>
      <dsp:txXfrm>
        <a:off x="484092" y="3147290"/>
        <a:ext cx="6408388" cy="426206"/>
      </dsp:txXfrm>
    </dsp:sp>
    <dsp:sp modelId="{EF50D868-65EE-4C7C-B7B6-28724194405F}">
      <dsp:nvSpPr>
        <dsp:cNvPr id="0" name=""/>
        <dsp:cNvSpPr/>
      </dsp:nvSpPr>
      <dsp:spPr>
        <a:xfrm>
          <a:off x="0" y="4350753"/>
          <a:ext cx="9220718" cy="93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5630" tIns="333248" rIns="715630"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latin typeface="Century Gothic" panose="020B0502020202020204" pitchFamily="34" charset="0"/>
            </a:rPr>
            <a:t>To cover the new used cases connected to grid edge and digital twins</a:t>
          </a:r>
        </a:p>
        <a:p>
          <a:pPr marL="171450" lvl="1" indent="-171450" algn="l" defTabSz="711200">
            <a:lnSpc>
              <a:spcPct val="90000"/>
            </a:lnSpc>
            <a:spcBef>
              <a:spcPct val="0"/>
            </a:spcBef>
            <a:spcAft>
              <a:spcPct val="15000"/>
            </a:spcAft>
            <a:buChar char="•"/>
          </a:pPr>
          <a:r>
            <a:rPr lang="en-GB" sz="1600" kern="1200" dirty="0">
              <a:latin typeface="Century Gothic" panose="020B0502020202020204" pitchFamily="34" charset="0"/>
            </a:rPr>
            <a:t>Ensure interoperability, security and privacy of the shared data</a:t>
          </a:r>
        </a:p>
      </dsp:txBody>
      <dsp:txXfrm>
        <a:off x="0" y="4350753"/>
        <a:ext cx="9220718" cy="932400"/>
      </dsp:txXfrm>
    </dsp:sp>
    <dsp:sp modelId="{B8A9FE3A-F3DF-4093-8E25-020778D470B0}">
      <dsp:nvSpPr>
        <dsp:cNvPr id="0" name=""/>
        <dsp:cNvSpPr/>
      </dsp:nvSpPr>
      <dsp:spPr>
        <a:xfrm>
          <a:off x="461035" y="4114593"/>
          <a:ext cx="6454502" cy="472320"/>
        </a:xfrm>
        <a:prstGeom prst="roundRect">
          <a:avLst/>
        </a:prstGeom>
        <a:solidFill>
          <a:srgbClr val="1C08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965" tIns="0" rIns="243965" bIns="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Century Gothic" panose="020B0502020202020204" pitchFamily="34" charset="0"/>
            </a:rPr>
            <a:t>Enhance data standards</a:t>
          </a:r>
        </a:p>
      </dsp:txBody>
      <dsp:txXfrm>
        <a:off x="484092" y="4137650"/>
        <a:ext cx="6408388"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A37667-55AA-0D45-800A-D1CD543299A0}" type="datetimeFigureOut">
              <a:rPr lang="en-US" smtClean="0"/>
              <a:t>3/19/2024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B8758-D98B-0F4F-8417-2EFE3B4C0C85}" type="slidenum">
              <a:rPr lang="en-US" smtClean="0"/>
              <a:t>‹#›</a:t>
            </a:fld>
            <a:endParaRPr lang="en-US"/>
          </a:p>
        </p:txBody>
      </p:sp>
    </p:spTree>
    <p:extLst>
      <p:ext uri="{BB962C8B-B14F-4D97-AF65-F5344CB8AC3E}">
        <p14:creationId xmlns:p14="http://schemas.microsoft.com/office/powerpoint/2010/main" val="3381697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Challenges:  </a:t>
            </a:r>
            <a:endParaRPr lang="en-US" dirty="0"/>
          </a:p>
          <a:p>
            <a:pPr algn="just"/>
            <a:r>
              <a:rPr lang="en-GB" dirty="0"/>
              <a:t>Technical maturity of digital twin technology</a:t>
            </a:r>
            <a:endParaRPr lang="en-US" dirty="0"/>
          </a:p>
          <a:p>
            <a:pPr algn="just"/>
            <a:r>
              <a:rPr lang="en-GB" dirty="0"/>
              <a:t>Lack of plug and play deployment tools</a:t>
            </a:r>
            <a:endParaRPr lang="en-US" dirty="0"/>
          </a:p>
          <a:p>
            <a:pPr algn="just"/>
            <a:r>
              <a:rPr lang="en-GB" dirty="0"/>
              <a:t>Shortage of digital skills in the energy sector.</a:t>
            </a:r>
            <a:endParaRPr lang="en-US" dirty="0"/>
          </a:p>
          <a:p>
            <a:pPr algn="just"/>
            <a:endParaRPr lang="en-GB" dirty="0"/>
          </a:p>
          <a:p>
            <a:pPr algn="just"/>
            <a:r>
              <a:rPr lang="en-GB" dirty="0"/>
              <a:t> Regulatory issues:</a:t>
            </a:r>
            <a:endParaRPr lang="en-US" dirty="0"/>
          </a:p>
          <a:p>
            <a:pPr algn="just"/>
            <a:r>
              <a:rPr lang="en-GB" dirty="0"/>
              <a:t> Data privacy and security concerns</a:t>
            </a:r>
            <a:endParaRPr lang="en-US" dirty="0"/>
          </a:p>
          <a:p>
            <a:pPr algn="just"/>
            <a:r>
              <a:rPr lang="en-GB" dirty="0"/>
              <a:t>Requiring innovative policies and regulatory experimentation (TEF, regulatory sandboxes)</a:t>
            </a:r>
            <a:endParaRPr lang="en-US" dirty="0"/>
          </a:p>
          <a:p>
            <a:pPr algn="just"/>
            <a:endParaRPr lang="en-GB" dirty="0"/>
          </a:p>
          <a:p>
            <a:pPr algn="just"/>
            <a:r>
              <a:rPr lang="en-GB" dirty="0"/>
              <a:t>Opportunities for future growth:</a:t>
            </a:r>
            <a:endParaRPr lang="en-US" dirty="0"/>
          </a:p>
          <a:p>
            <a:pPr algn="just"/>
            <a:r>
              <a:rPr lang="en-GB" dirty="0"/>
              <a:t>The opportunities for </a:t>
            </a:r>
            <a:r>
              <a:rPr lang="en-GB" dirty="0" err="1"/>
              <a:t>uture</a:t>
            </a:r>
            <a:r>
              <a:rPr lang="en-GB" dirty="0"/>
              <a:t> growth in AI and Digital Twins within the distributed  scalability,</a:t>
            </a:r>
            <a:endParaRPr lang="en-US" dirty="0"/>
          </a:p>
          <a:p>
            <a:pPr algn="just"/>
            <a:r>
              <a:rPr lang="en-GB" dirty="0"/>
              <a:t>Federated Digital Twins models,</a:t>
            </a:r>
            <a:endParaRPr lang="en-US" dirty="0"/>
          </a:p>
          <a:p>
            <a:pPr algn="just"/>
            <a:r>
              <a:rPr lang="en-GB" dirty="0"/>
              <a:t>Linkage to the European Data Space,</a:t>
            </a:r>
            <a:endParaRPr lang="en-US" dirty="0"/>
          </a:p>
          <a:p>
            <a:pPr algn="just"/>
            <a:r>
              <a:rPr lang="en-GB" dirty="0"/>
              <a:t>Optimisation and needs for determining useful data for collection.</a:t>
            </a:r>
            <a:r>
              <a:rPr lang="en-US" dirty="0"/>
              <a:t> </a:t>
            </a:r>
          </a:p>
          <a:p>
            <a:pPr>
              <a:lnSpc>
                <a:spcPct val="114999"/>
              </a:lnSpc>
              <a:spcBef>
                <a:spcPts val="1000"/>
              </a:spcBef>
              <a:spcAft>
                <a:spcPts val="600"/>
              </a:spcAft>
            </a:pPr>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4F3B8758-D98B-0F4F-8417-2EFE3B4C0C85}" type="slidenum">
              <a:rPr lang="en-US" smtClean="0"/>
              <a:t>11</a:t>
            </a:fld>
            <a:endParaRPr lang="en-US"/>
          </a:p>
        </p:txBody>
      </p:sp>
    </p:spTree>
    <p:extLst>
      <p:ext uri="{BB962C8B-B14F-4D97-AF65-F5344CB8AC3E}">
        <p14:creationId xmlns:p14="http://schemas.microsoft.com/office/powerpoint/2010/main" val="46007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42874" indent="-342900">
              <a:lnSpc>
                <a:spcPct val="120000"/>
              </a:lnSpc>
              <a:spcBef>
                <a:spcPts val="600"/>
              </a:spcBef>
              <a:buFont typeface="Wingdings" panose="05000000000000000000" pitchFamily="2" charset="2"/>
              <a:buChar char="q"/>
              <a:tabLst>
                <a:tab pos="271463" algn="l"/>
              </a:tabLst>
            </a:pPr>
            <a:r>
              <a:rPr lang="en-US" b="1" dirty="0"/>
              <a:t>This is the landside setup – station connected to grid – substation providing energy to the charger – which is connected to the e-ferry</a:t>
            </a:r>
          </a:p>
          <a:p>
            <a:pPr marL="142874" indent="-342900">
              <a:lnSpc>
                <a:spcPct val="120000"/>
              </a:lnSpc>
              <a:spcBef>
                <a:spcPts val="600"/>
              </a:spcBef>
              <a:buFont typeface="Wingdings" panose="05000000000000000000" pitchFamily="2" charset="2"/>
              <a:buChar char="q"/>
              <a:tabLst>
                <a:tab pos="271463" algn="l"/>
              </a:tabLst>
            </a:pPr>
            <a:r>
              <a:rPr lang="en-US" b="1" dirty="0"/>
              <a:t>Magic happens – ferry EMS connected on docking - communication between e-ferry and landside – battery status, consumption profile based on stages in route (</a:t>
            </a:r>
            <a:r>
              <a:rPr lang="en-US" b="1" dirty="0" err="1"/>
              <a:t>manouvering</a:t>
            </a:r>
            <a:r>
              <a:rPr lang="en-US" b="1" dirty="0"/>
              <a:t> from quay, accelerating, transit, decelerating, </a:t>
            </a:r>
            <a:r>
              <a:rPr lang="en-US" b="1" dirty="0" err="1"/>
              <a:t>manouvering</a:t>
            </a:r>
            <a:r>
              <a:rPr lang="en-US" b="1" dirty="0"/>
              <a:t> to quay, docking – different consumption based on propulsion, hull, load etc.)</a:t>
            </a:r>
          </a:p>
          <a:p>
            <a:pPr marL="142874" indent="-342900">
              <a:lnSpc>
                <a:spcPct val="120000"/>
              </a:lnSpc>
              <a:spcBef>
                <a:spcPts val="600"/>
              </a:spcBef>
              <a:buFont typeface="Wingdings" panose="05000000000000000000" pitchFamily="2" charset="2"/>
              <a:buChar char="q"/>
              <a:tabLst>
                <a:tab pos="271463" algn="l"/>
              </a:tabLst>
            </a:pPr>
            <a:r>
              <a:rPr lang="en-US" b="1" dirty="0"/>
              <a:t>Will talk about standards in a short while – challenge with protocols and energy capacity </a:t>
            </a:r>
            <a:r>
              <a:rPr lang="en-US" b="1" dirty="0" err="1"/>
              <a:t>whith</a:t>
            </a:r>
            <a:r>
              <a:rPr lang="en-US" b="1" dirty="0"/>
              <a:t> relates to how quickly a battery can be charged</a:t>
            </a:r>
          </a:p>
          <a:p>
            <a:pPr marL="142874" indent="-342900">
              <a:lnSpc>
                <a:spcPct val="120000"/>
              </a:lnSpc>
              <a:spcBef>
                <a:spcPts val="600"/>
              </a:spcBef>
              <a:buFont typeface="Wingdings" panose="05000000000000000000" pitchFamily="2" charset="2"/>
              <a:buChar char="q"/>
              <a:tabLst>
                <a:tab pos="271463" algn="l"/>
              </a:tabLst>
            </a:pPr>
            <a:r>
              <a:rPr lang="en-US" b="1" dirty="0"/>
              <a:t>Battery size depends on technology, life cycle, state, overhead, load balancing and a number of other parameters</a:t>
            </a:r>
          </a:p>
          <a:p>
            <a:pPr marL="142874" indent="-342900">
              <a:lnSpc>
                <a:spcPct val="120000"/>
              </a:lnSpc>
              <a:spcBef>
                <a:spcPts val="600"/>
              </a:spcBef>
              <a:buFont typeface="Wingdings" panose="05000000000000000000" pitchFamily="2" charset="2"/>
              <a:buChar char="q"/>
              <a:tabLst>
                <a:tab pos="271463" algn="l"/>
              </a:tabLst>
            </a:pPr>
            <a:endParaRPr lang="en-US"/>
          </a:p>
          <a:p>
            <a:pPr marL="142874" indent="-342900">
              <a:lnSpc>
                <a:spcPct val="120000"/>
              </a:lnSpc>
              <a:spcBef>
                <a:spcPts val="600"/>
              </a:spcBef>
              <a:buFont typeface="Wingdings" panose="05000000000000000000" pitchFamily="2" charset="2"/>
              <a:buChar char="q"/>
              <a:tabLst>
                <a:tab pos="271463" algn="l"/>
              </a:tabLst>
            </a:pPr>
            <a:r>
              <a:rPr lang="en-US" dirty="0"/>
              <a:t>Required on-board battery capacity estimated to be 133 kWh – this is what normally be consumed</a:t>
            </a:r>
          </a:p>
          <a:p>
            <a:pPr marL="142874" indent="-342900">
              <a:lnSpc>
                <a:spcPct val="120000"/>
              </a:lnSpc>
              <a:spcBef>
                <a:spcPts val="600"/>
              </a:spcBef>
              <a:buFont typeface="Wingdings" panose="05000000000000000000" pitchFamily="2" charset="2"/>
              <a:buChar char="q"/>
              <a:tabLst>
                <a:tab pos="271463" algn="l"/>
              </a:tabLst>
            </a:pPr>
            <a:r>
              <a:rPr lang="en-US" dirty="0"/>
              <a:t>Actual battery size required to be installed is estimated to be 532 kWh</a:t>
            </a:r>
          </a:p>
          <a:p>
            <a:pPr marL="142874" indent="-342900">
              <a:lnSpc>
                <a:spcPct val="120000"/>
              </a:lnSpc>
              <a:spcBef>
                <a:spcPts val="600"/>
              </a:spcBef>
              <a:buFont typeface="Wingdings" panose="05000000000000000000" pitchFamily="2" charset="2"/>
              <a:buChar char="q"/>
              <a:tabLst>
                <a:tab pos="271463" algn="l"/>
              </a:tabLst>
            </a:pPr>
            <a:r>
              <a:rPr lang="en-US" dirty="0"/>
              <a:t>Minimum charging infrastructure at each quay equivalent to 0.8 MW</a:t>
            </a:r>
          </a:p>
          <a:p>
            <a:pPr marL="142874" indent="-342900">
              <a:lnSpc>
                <a:spcPct val="120000"/>
              </a:lnSpc>
              <a:spcBef>
                <a:spcPts val="600"/>
              </a:spcBef>
              <a:buFont typeface="Wingdings" panose="05000000000000000000" pitchFamily="2" charset="2"/>
              <a:buChar char="q"/>
              <a:tabLst>
                <a:tab pos="271463" algn="l"/>
              </a:tabLst>
            </a:pPr>
            <a:endParaRPr lang="nb-NO"/>
          </a:p>
          <a:p>
            <a:endParaRPr lang="nb-NO" dirty="0"/>
          </a:p>
        </p:txBody>
      </p:sp>
      <p:sp>
        <p:nvSpPr>
          <p:cNvPr id="4" name="Plassholder for lysbildenummer 3"/>
          <p:cNvSpPr>
            <a:spLocks noGrp="1"/>
          </p:cNvSpPr>
          <p:nvPr>
            <p:ph type="sldNum" sz="quarter" idx="5"/>
          </p:nvPr>
        </p:nvSpPr>
        <p:spPr/>
        <p:txBody>
          <a:bodyPr/>
          <a:lstStyle/>
          <a:p>
            <a:fld id="{B8E25488-91B5-43FA-ADB2-69D3307152EA}" type="slidenum">
              <a:rPr lang="nb-NO" smtClean="0"/>
              <a:t>15</a:t>
            </a:fld>
            <a:endParaRPr lang="nb-NO"/>
          </a:p>
        </p:txBody>
      </p:sp>
    </p:spTree>
    <p:extLst>
      <p:ext uri="{BB962C8B-B14F-4D97-AF65-F5344CB8AC3E}">
        <p14:creationId xmlns:p14="http://schemas.microsoft.com/office/powerpoint/2010/main" val="216222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Ferry is not needed for test models, solution developed anyway, graphs from harbours aligns with EEXI calculations.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Load profiles generated from route tables and measured energy consumption when being docked confirm expected state of charge/discharge</a:t>
            </a:r>
            <a:r>
              <a:rPr lang="nb-NO"/>
              <a:t>d</a:t>
            </a:r>
          </a:p>
        </p:txBody>
      </p:sp>
      <p:sp>
        <p:nvSpPr>
          <p:cNvPr id="4" name="Plassholder for lysbildenummer 3"/>
          <p:cNvSpPr>
            <a:spLocks noGrp="1"/>
          </p:cNvSpPr>
          <p:nvPr>
            <p:ph type="sldNum" sz="quarter" idx="5"/>
          </p:nvPr>
        </p:nvSpPr>
        <p:spPr/>
        <p:txBody>
          <a:bodyPr/>
          <a:lstStyle/>
          <a:p>
            <a:fld id="{8B6A487D-D9F5-41DF-8034-8BB1180882BD}" type="slidenum">
              <a:rPr lang="en-GB" smtClean="0"/>
              <a:t>16</a:t>
            </a:fld>
            <a:endParaRPr lang="en-GB"/>
          </a:p>
        </p:txBody>
      </p:sp>
    </p:spTree>
    <p:extLst>
      <p:ext uri="{BB962C8B-B14F-4D97-AF65-F5344CB8AC3E}">
        <p14:creationId xmlns:p14="http://schemas.microsoft.com/office/powerpoint/2010/main" val="268008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 Harbor EFM supports integration with a variety of charging systems - and is built to communicate with OCPP devices, future standards for energy management and smart charging points.</a:t>
            </a:r>
          </a:p>
          <a:p>
            <a:r>
              <a:rPr lang="en-US" dirty="0"/>
              <a:t>* Harbor EFM supports smart solutions for managing activation / control of charging points based on ship position, battery status, datasets received from sensors and other shore power systems.</a:t>
            </a:r>
          </a:p>
          <a:p>
            <a:r>
              <a:rPr lang="en-US" dirty="0"/>
              <a:t>* Harbor EFM offers integration with the European power grid and energy market through connection to INEA's VPS service</a:t>
            </a:r>
          </a:p>
          <a:p>
            <a:r>
              <a:rPr lang="en-US" dirty="0"/>
              <a:t>* Harbor EFM has been developed as part of the European-funded project GIFT - "Geographical Island Flexibility"</a:t>
            </a:r>
            <a:endParaRPr lang="nb-NO" dirty="0"/>
          </a:p>
        </p:txBody>
      </p:sp>
      <p:sp>
        <p:nvSpPr>
          <p:cNvPr id="4" name="Plassholder for lysbildenummer 3"/>
          <p:cNvSpPr>
            <a:spLocks noGrp="1"/>
          </p:cNvSpPr>
          <p:nvPr>
            <p:ph type="sldNum" sz="quarter" idx="5"/>
          </p:nvPr>
        </p:nvSpPr>
        <p:spPr/>
        <p:txBody>
          <a:bodyPr/>
          <a:lstStyle/>
          <a:p>
            <a:fld id="{D0A90B6F-3220-4E60-A810-DAD86497E3BA}" type="slidenum">
              <a:rPr lang="nb-NO" smtClean="0"/>
              <a:t>20</a:t>
            </a:fld>
            <a:endParaRPr lang="nb-NO"/>
          </a:p>
        </p:txBody>
      </p:sp>
    </p:spTree>
    <p:extLst>
      <p:ext uri="{BB962C8B-B14F-4D97-AF65-F5344CB8AC3E}">
        <p14:creationId xmlns:p14="http://schemas.microsoft.com/office/powerpoint/2010/main" val="532086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D3C4CB5-80D8-4B70-B652-A43E2B137F6B}"/>
              </a:ext>
            </a:extLst>
          </p:cNvPr>
          <p:cNvSpPr txBox="1"/>
          <p:nvPr userDrawn="1"/>
        </p:nvSpPr>
        <p:spPr>
          <a:xfrm>
            <a:off x="0" y="0"/>
            <a:ext cx="12192000" cy="6858000"/>
          </a:xfrm>
          <a:prstGeom prst="rect">
            <a:avLst/>
          </a:prstGeom>
          <a:solidFill>
            <a:srgbClr val="1C0840"/>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929B119F-58D3-4A40-A2B6-DB95027E9C54}"/>
              </a:ext>
            </a:extLst>
          </p:cNvPr>
          <p:cNvSpPr>
            <a:spLocks noGrp="1"/>
          </p:cNvSpPr>
          <p:nvPr>
            <p:ph type="ctrTitle"/>
          </p:nvPr>
        </p:nvSpPr>
        <p:spPr>
          <a:xfrm>
            <a:off x="838200" y="3742996"/>
            <a:ext cx="10515600" cy="823568"/>
          </a:xfrm>
          <a:prstGeom prst="rect">
            <a:avLst/>
          </a:prstGeom>
        </p:spPr>
        <p:txBody>
          <a:bodyPr anchor="ctr">
            <a:normAutofit/>
          </a:bodyPr>
          <a:lstStyle>
            <a:lvl1pPr algn="l">
              <a:defRPr sz="5000" b="1" i="0">
                <a:solidFill>
                  <a:schemeClr val="bg1"/>
                </a:solidFill>
                <a:effectLst/>
                <a:latin typeface="Century Gothic" panose="020B0502020202020204" pitchFamily="34" charset="0"/>
                <a:ea typeface="Helvetica Neue Medium" panose="02000503000000020004" pitchFamily="2" charset="0"/>
                <a:cs typeface="Helvetica Neue Medium" panose="0200050300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935A6944-058B-7546-B8A7-6F494B206591}"/>
              </a:ext>
            </a:extLst>
          </p:cNvPr>
          <p:cNvSpPr>
            <a:spLocks noGrp="1"/>
          </p:cNvSpPr>
          <p:nvPr>
            <p:ph type="subTitle" idx="1"/>
          </p:nvPr>
        </p:nvSpPr>
        <p:spPr>
          <a:xfrm>
            <a:off x="838200" y="4665363"/>
            <a:ext cx="10515600" cy="987891"/>
          </a:xfrm>
        </p:spPr>
        <p:txBody>
          <a:bodyPr anchor="ctr"/>
          <a:lstStyle>
            <a:lvl1pPr marL="0" indent="0" algn="l">
              <a:buNone/>
              <a:defRPr sz="2400" b="1" i="0">
                <a:solidFill>
                  <a:schemeClr val="bg1"/>
                </a:solidFill>
                <a:effectLst/>
                <a:latin typeface="Century Gothic" panose="020B0502020202020204" pitchFamily="34"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0331F2A8-31E3-DD46-AD52-CAD24446BF68}"/>
              </a:ext>
            </a:extLst>
          </p:cNvPr>
          <p:cNvSpPr>
            <a:spLocks noGrp="1"/>
          </p:cNvSpPr>
          <p:nvPr>
            <p:ph type="body" sz="quarter" idx="13" hasCustomPrompt="1"/>
          </p:nvPr>
        </p:nvSpPr>
        <p:spPr>
          <a:xfrm>
            <a:off x="838200" y="3404898"/>
            <a:ext cx="10515600" cy="329592"/>
          </a:xfrm>
        </p:spPr>
        <p:txBody>
          <a:bodyPr anchor="ctr">
            <a:normAutofit/>
          </a:bodyPr>
          <a:lstStyle>
            <a:lvl1pPr marL="0" indent="0">
              <a:buNone/>
              <a:defRPr sz="2000" b="1" i="0">
                <a:solidFill>
                  <a:srgbClr val="BDD0DA"/>
                </a:solidFill>
                <a:effectLst/>
                <a:latin typeface="Century Gothic" panose="020B0502020202020204" pitchFamily="34" charset="0"/>
              </a:defRPr>
            </a:lvl1pPr>
          </a:lstStyle>
          <a:p>
            <a:pPr lvl="0"/>
            <a:r>
              <a:rPr lang="en-US" dirty="0"/>
              <a:t>Edit Master text styles</a:t>
            </a:r>
          </a:p>
        </p:txBody>
      </p:sp>
      <p:pic>
        <p:nvPicPr>
          <p:cNvPr id="12" name="Picture 11" descr="A black background with white text&#10;&#10;Description automatically generated with low confidence">
            <a:extLst>
              <a:ext uri="{FF2B5EF4-FFF2-40B4-BE49-F238E27FC236}">
                <a16:creationId xmlns:a16="http://schemas.microsoft.com/office/drawing/2014/main" id="{1EBA7423-2316-132B-2BBF-4B85C01CDC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385440"/>
            <a:ext cx="3977235" cy="1288324"/>
          </a:xfrm>
          <a:prstGeom prst="rect">
            <a:avLst/>
          </a:prstGeom>
        </p:spPr>
      </p:pic>
    </p:spTree>
    <p:extLst>
      <p:ext uri="{BB962C8B-B14F-4D97-AF65-F5344CB8AC3E}">
        <p14:creationId xmlns:p14="http://schemas.microsoft.com/office/powerpoint/2010/main" val="426338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FAF0C3-6240-1009-DAC8-333D29B119D8}"/>
              </a:ext>
            </a:extLst>
          </p:cNvPr>
          <p:cNvSpPr txBox="1"/>
          <p:nvPr userDrawn="1"/>
        </p:nvSpPr>
        <p:spPr>
          <a:xfrm>
            <a:off x="0" y="0"/>
            <a:ext cx="12192000" cy="186612"/>
          </a:xfrm>
          <a:prstGeom prst="rect">
            <a:avLst/>
          </a:prstGeom>
          <a:solidFill>
            <a:srgbClr val="1C0840"/>
          </a:solidFill>
        </p:spPr>
        <p:txBody>
          <a:bodyPr wrap="square" rtlCol="0">
            <a:spAutoFit/>
          </a:bodyPr>
          <a:lstStyle/>
          <a:p>
            <a:endParaRPr lang="en-GB" dirty="0"/>
          </a:p>
        </p:txBody>
      </p:sp>
      <p:sp>
        <p:nvSpPr>
          <p:cNvPr id="2" name="Title Placeholder 1">
            <a:extLst>
              <a:ext uri="{FF2B5EF4-FFF2-40B4-BE49-F238E27FC236}">
                <a16:creationId xmlns:a16="http://schemas.microsoft.com/office/drawing/2014/main" id="{3B4CDC74-0C9B-95A2-96EF-8E5342591205}"/>
              </a:ext>
            </a:extLst>
          </p:cNvPr>
          <p:cNvSpPr>
            <a:spLocks noGrp="1"/>
          </p:cNvSpPr>
          <p:nvPr>
            <p:ph type="title"/>
          </p:nvPr>
        </p:nvSpPr>
        <p:spPr>
          <a:xfrm>
            <a:off x="661306" y="186612"/>
            <a:ext cx="11530691" cy="963386"/>
          </a:xfrm>
          <a:prstGeom prst="rect">
            <a:avLst/>
          </a:prstGeom>
        </p:spPr>
        <p:txBody>
          <a:bodyPr vert="horz" lIns="91440" tIns="45720" rIns="91440" bIns="45720" rtlCol="0" anchor="ctr">
            <a:normAutofit/>
          </a:bodyPr>
          <a:lstStyle>
            <a:lvl1pPr>
              <a:defRPr sz="4000" b="1" i="0">
                <a:solidFill>
                  <a:srgbClr val="1C0840"/>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75514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B215AC-9175-5026-3D4F-7604AB84E7DF}"/>
              </a:ext>
            </a:extLst>
          </p:cNvPr>
          <p:cNvSpPr txBox="1"/>
          <p:nvPr userDrawn="1"/>
        </p:nvSpPr>
        <p:spPr>
          <a:xfrm>
            <a:off x="0" y="0"/>
            <a:ext cx="12192000" cy="186612"/>
          </a:xfrm>
          <a:prstGeom prst="rect">
            <a:avLst/>
          </a:prstGeom>
          <a:solidFill>
            <a:srgbClr val="1C0840"/>
          </a:solidFill>
        </p:spPr>
        <p:txBody>
          <a:bodyPr wrap="square" rtlCol="0">
            <a:spAutoFit/>
          </a:bodyPr>
          <a:lstStyle/>
          <a:p>
            <a:endParaRPr lang="en-GB" dirty="0"/>
          </a:p>
        </p:txBody>
      </p:sp>
      <p:sp>
        <p:nvSpPr>
          <p:cNvPr id="2" name="Title Placeholder 1">
            <a:extLst>
              <a:ext uri="{FF2B5EF4-FFF2-40B4-BE49-F238E27FC236}">
                <a16:creationId xmlns:a16="http://schemas.microsoft.com/office/drawing/2014/main" id="{397A7FB6-D2E4-2215-0796-E7F2480C0429}"/>
              </a:ext>
            </a:extLst>
          </p:cNvPr>
          <p:cNvSpPr>
            <a:spLocks noGrp="1"/>
          </p:cNvSpPr>
          <p:nvPr>
            <p:ph type="title"/>
          </p:nvPr>
        </p:nvSpPr>
        <p:spPr>
          <a:xfrm>
            <a:off x="661306" y="186612"/>
            <a:ext cx="11530693" cy="963386"/>
          </a:xfrm>
          <a:prstGeom prst="rect">
            <a:avLst/>
          </a:prstGeom>
        </p:spPr>
        <p:txBody>
          <a:bodyPr vert="horz" lIns="91440" tIns="45720" rIns="91440" bIns="45720" rtlCol="0" anchor="ctr">
            <a:normAutofit/>
          </a:bodyPr>
          <a:lstStyle>
            <a:lvl1pPr>
              <a:defRPr sz="4000" b="1" i="0">
                <a:solidFill>
                  <a:srgbClr val="1C0840"/>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31512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out Lin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7D9388-8645-0B3E-93B4-49FBCDB927BD}"/>
              </a:ext>
            </a:extLst>
          </p:cNvPr>
          <p:cNvSpPr txBox="1"/>
          <p:nvPr userDrawn="1"/>
        </p:nvSpPr>
        <p:spPr>
          <a:xfrm>
            <a:off x="0" y="0"/>
            <a:ext cx="12192000" cy="186612"/>
          </a:xfrm>
          <a:prstGeom prst="rect">
            <a:avLst/>
          </a:prstGeom>
          <a:solidFill>
            <a:srgbClr val="1C0840"/>
          </a:solidFill>
        </p:spPr>
        <p:txBody>
          <a:bodyPr wrap="square" rtlCol="0">
            <a:spAutoFit/>
          </a:bodyPr>
          <a:lstStyle/>
          <a:p>
            <a:endParaRPr lang="en-GB" dirty="0"/>
          </a:p>
        </p:txBody>
      </p:sp>
      <p:sp>
        <p:nvSpPr>
          <p:cNvPr id="2" name="Title Placeholder 1">
            <a:extLst>
              <a:ext uri="{FF2B5EF4-FFF2-40B4-BE49-F238E27FC236}">
                <a16:creationId xmlns:a16="http://schemas.microsoft.com/office/drawing/2014/main" id="{C684309F-4541-F812-8EAA-4963E4630ABC}"/>
              </a:ext>
            </a:extLst>
          </p:cNvPr>
          <p:cNvSpPr>
            <a:spLocks noGrp="1"/>
          </p:cNvSpPr>
          <p:nvPr>
            <p:ph type="title"/>
          </p:nvPr>
        </p:nvSpPr>
        <p:spPr>
          <a:xfrm>
            <a:off x="669470" y="186612"/>
            <a:ext cx="11522527" cy="963386"/>
          </a:xfrm>
          <a:prstGeom prst="rect">
            <a:avLst/>
          </a:prstGeom>
        </p:spPr>
        <p:txBody>
          <a:bodyPr vert="horz" lIns="91440" tIns="45720" rIns="91440" bIns="45720" rtlCol="0" anchor="ctr">
            <a:normAutofit/>
          </a:bodyPr>
          <a:lstStyle>
            <a:lvl1pPr>
              <a:defRPr sz="4000" b="1" i="0">
                <a:solidFill>
                  <a:srgbClr val="1C0840"/>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57747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Backgroun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437C8A-407A-4930-8DD2-5C01E9DA4BE2}"/>
              </a:ext>
            </a:extLst>
          </p:cNvPr>
          <p:cNvSpPr txBox="1"/>
          <p:nvPr userDrawn="1"/>
        </p:nvSpPr>
        <p:spPr>
          <a:xfrm>
            <a:off x="0" y="0"/>
            <a:ext cx="12192000" cy="6858000"/>
          </a:xfrm>
          <a:prstGeom prst="rect">
            <a:avLst/>
          </a:prstGeom>
          <a:solidFill>
            <a:srgbClr val="1C0840"/>
          </a:solidFill>
        </p:spPr>
        <p:txBody>
          <a:bodyPr wrap="square" rtlCol="0">
            <a:spAutoFit/>
          </a:bodyPr>
          <a:lstStyle/>
          <a:p>
            <a:endParaRPr lang="en-GB" dirty="0"/>
          </a:p>
        </p:txBody>
      </p:sp>
      <p:pic>
        <p:nvPicPr>
          <p:cNvPr id="5" name="Picture 4">
            <a:extLst>
              <a:ext uri="{FF2B5EF4-FFF2-40B4-BE49-F238E27FC236}">
                <a16:creationId xmlns:a16="http://schemas.microsoft.com/office/drawing/2014/main" id="{11AEEDEC-A6F8-2349-8D58-15B50B5BAE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106600"/>
            <a:ext cx="1195873" cy="306941"/>
          </a:xfrm>
          <a:prstGeom prst="rect">
            <a:avLst/>
          </a:prstGeom>
        </p:spPr>
      </p:pic>
    </p:spTree>
    <p:extLst>
      <p:ext uri="{BB962C8B-B14F-4D97-AF65-F5344CB8AC3E}">
        <p14:creationId xmlns:p14="http://schemas.microsoft.com/office/powerpoint/2010/main" val="502877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6D9D-BC3A-D145-BCBA-91B4DBCEB276}"/>
              </a:ext>
            </a:extLst>
          </p:cNvPr>
          <p:cNvSpPr>
            <a:spLocks noGrp="1"/>
          </p:cNvSpPr>
          <p:nvPr>
            <p:ph type="title"/>
          </p:nvPr>
        </p:nvSpPr>
        <p:spPr>
          <a:xfrm>
            <a:off x="2" y="186612"/>
            <a:ext cx="12191998" cy="963386"/>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AE4D220-5569-3545-85DE-0C46587B07D8}"/>
              </a:ext>
            </a:extLst>
          </p:cNvPr>
          <p:cNvSpPr>
            <a:spLocks noGrp="1"/>
          </p:cNvSpPr>
          <p:nvPr>
            <p:ph idx="1"/>
          </p:nvPr>
        </p:nvSpPr>
        <p:spPr>
          <a:xfrm>
            <a:off x="127905" y="1801133"/>
            <a:ext cx="12064093" cy="39780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A072A753-7C5D-9961-B3FC-6D2B5456F072}"/>
              </a:ext>
            </a:extLst>
          </p:cNvPr>
          <p:cNvSpPr txBox="1"/>
          <p:nvPr userDrawn="1"/>
        </p:nvSpPr>
        <p:spPr>
          <a:xfrm>
            <a:off x="0" y="0"/>
            <a:ext cx="12192000" cy="186612"/>
          </a:xfrm>
          <a:prstGeom prst="rect">
            <a:avLst/>
          </a:prstGeom>
          <a:solidFill>
            <a:srgbClr val="1C0840"/>
          </a:solidFill>
        </p:spPr>
        <p:txBody>
          <a:bodyPr wrap="square" rtlCol="0">
            <a:spAutoFit/>
          </a:bodyPr>
          <a:lstStyle/>
          <a:p>
            <a:endParaRPr lang="en-GB" dirty="0"/>
          </a:p>
        </p:txBody>
      </p:sp>
      <p:sp>
        <p:nvSpPr>
          <p:cNvPr id="9" name="Slide Number Placeholder 5">
            <a:extLst>
              <a:ext uri="{FF2B5EF4-FFF2-40B4-BE49-F238E27FC236}">
                <a16:creationId xmlns:a16="http://schemas.microsoft.com/office/drawing/2014/main" id="{2E6B8269-7C4D-92D4-DA8A-00823791547A}"/>
              </a:ext>
            </a:extLst>
          </p:cNvPr>
          <p:cNvSpPr txBox="1">
            <a:spLocks/>
          </p:cNvSpPr>
          <p:nvPr userDrawn="1"/>
        </p:nvSpPr>
        <p:spPr>
          <a:xfrm>
            <a:off x="8825204" y="623430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4B99A7"/>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rgbClr val="11284B"/>
                </a:solidFill>
              </a:rPr>
              <a:pPr/>
              <a:t>‹#›</a:t>
            </a:fld>
            <a:endParaRPr lang="en-US" dirty="0">
              <a:solidFill>
                <a:srgbClr val="11284B"/>
              </a:solidFill>
            </a:endParaRPr>
          </a:p>
        </p:txBody>
      </p:sp>
      <p:pic>
        <p:nvPicPr>
          <p:cNvPr id="10" name="Picture 9" descr="Icon&#10;&#10;Description automatically generated">
            <a:extLst>
              <a:ext uri="{FF2B5EF4-FFF2-40B4-BE49-F238E27FC236}">
                <a16:creationId xmlns:a16="http://schemas.microsoft.com/office/drawing/2014/main" id="{50A3E919-F746-9DD7-67AD-4BA67E198D73}"/>
              </a:ext>
            </a:extLst>
          </p:cNvPr>
          <p:cNvPicPr>
            <a:picLocks noChangeAspect="1"/>
          </p:cNvPicPr>
          <p:nvPr userDrawn="1"/>
        </p:nvPicPr>
        <p:blipFill>
          <a:blip r:embed="rId2"/>
          <a:stretch>
            <a:fillRect/>
          </a:stretch>
        </p:blipFill>
        <p:spPr>
          <a:xfrm>
            <a:off x="419877" y="6234309"/>
            <a:ext cx="956245" cy="245436"/>
          </a:xfrm>
          <a:prstGeom prst="rect">
            <a:avLst/>
          </a:prstGeom>
        </p:spPr>
      </p:pic>
    </p:spTree>
    <p:extLst>
      <p:ext uri="{BB962C8B-B14F-4D97-AF65-F5344CB8AC3E}">
        <p14:creationId xmlns:p14="http://schemas.microsoft.com/office/powerpoint/2010/main" val="3389702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0D5757-D643-4BE5-BA09-14C8BED56CD9}"/>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873035EC-F41F-4DA3-8674-9BD6481BC5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BF2FD6-51BA-4E1D-8276-6F9F98D8B28B}"/>
              </a:ext>
            </a:extLst>
          </p:cNvPr>
          <p:cNvSpPr>
            <a:spLocks noGrp="1"/>
          </p:cNvSpPr>
          <p:nvPr>
            <p:ph type="sldNum" sz="quarter" idx="12"/>
          </p:nvPr>
        </p:nvSpPr>
        <p:spPr/>
        <p:txBody>
          <a:bodyPr/>
          <a:lstStyle/>
          <a:p>
            <a:fld id="{09922C8B-8B99-48D5-8767-E1B1B2AEE9D2}" type="slidenum">
              <a:rPr lang="en-GB" smtClean="0"/>
              <a:t>‹#›</a:t>
            </a:fld>
            <a:endParaRPr lang="en-GB"/>
          </a:p>
        </p:txBody>
      </p:sp>
    </p:spTree>
    <p:extLst>
      <p:ext uri="{BB962C8B-B14F-4D97-AF65-F5344CB8AC3E}">
        <p14:creationId xmlns:p14="http://schemas.microsoft.com/office/powerpoint/2010/main" val="241207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fil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4924BF4-1324-450E-81D9-E016619924B7}"/>
              </a:ext>
            </a:extLst>
          </p:cNvPr>
          <p:cNvSpPr txBox="1"/>
          <p:nvPr userDrawn="1"/>
        </p:nvSpPr>
        <p:spPr>
          <a:xfrm>
            <a:off x="0" y="0"/>
            <a:ext cx="12192000" cy="6858000"/>
          </a:xfrm>
          <a:prstGeom prst="rect">
            <a:avLst/>
          </a:prstGeom>
          <a:solidFill>
            <a:srgbClr val="1C0840"/>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929B119F-58D3-4A40-A2B6-DB95027E9C54}"/>
              </a:ext>
            </a:extLst>
          </p:cNvPr>
          <p:cNvSpPr>
            <a:spLocks noGrp="1"/>
          </p:cNvSpPr>
          <p:nvPr>
            <p:ph type="ctrTitle"/>
          </p:nvPr>
        </p:nvSpPr>
        <p:spPr>
          <a:xfrm>
            <a:off x="838200" y="3742996"/>
            <a:ext cx="10515600" cy="823568"/>
          </a:xfrm>
          <a:prstGeom prst="rect">
            <a:avLst/>
          </a:prstGeom>
        </p:spPr>
        <p:txBody>
          <a:bodyPr anchor="ctr">
            <a:normAutofit/>
          </a:bodyPr>
          <a:lstStyle>
            <a:lvl1pPr algn="ctr">
              <a:defRPr sz="5000" b="1" i="0">
                <a:solidFill>
                  <a:schemeClr val="bg1"/>
                </a:solidFill>
                <a:effectLst>
                  <a:outerShdw blurRad="50800" dist="38100" dir="2700000" algn="tl" rotWithShape="0">
                    <a:prstClr val="black">
                      <a:alpha val="10000"/>
                    </a:prstClr>
                  </a:outerShdw>
                </a:effectLst>
                <a:latin typeface="Century Gothic" panose="020B0502020202020204" pitchFamily="34" charset="0"/>
                <a:ea typeface="Helvetica Neue Medium" panose="02000503000000020004" pitchFamily="2" charset="0"/>
                <a:cs typeface="Helvetica Neue Medium" panose="0200050300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935A6944-058B-7546-B8A7-6F494B206591}"/>
              </a:ext>
            </a:extLst>
          </p:cNvPr>
          <p:cNvSpPr>
            <a:spLocks noGrp="1"/>
          </p:cNvSpPr>
          <p:nvPr>
            <p:ph type="subTitle" idx="1"/>
          </p:nvPr>
        </p:nvSpPr>
        <p:spPr>
          <a:xfrm>
            <a:off x="838200" y="4665363"/>
            <a:ext cx="10515600" cy="987891"/>
          </a:xfrm>
        </p:spPr>
        <p:txBody>
          <a:bodyPr anchor="ctr"/>
          <a:lstStyle>
            <a:lvl1pPr marL="0" indent="0" algn="ctr">
              <a:buNone/>
              <a:defRPr sz="2400" b="1" i="0">
                <a:solidFill>
                  <a:schemeClr val="bg1"/>
                </a:solidFill>
                <a:effectLst>
                  <a:outerShdw blurRad="50800" dist="38100" dir="2700000" algn="tl" rotWithShape="0">
                    <a:prstClr val="black">
                      <a:alpha val="10000"/>
                    </a:prstClr>
                  </a:outerShdw>
                </a:effectLst>
                <a:latin typeface="Century Gothic" panose="020B0502020202020204" pitchFamily="34"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Slide Number Placeholder 5">
            <a:extLst>
              <a:ext uri="{FF2B5EF4-FFF2-40B4-BE49-F238E27FC236}">
                <a16:creationId xmlns:a16="http://schemas.microsoft.com/office/drawing/2014/main" id="{6D8E6C0B-71F3-2945-AC15-94CCC8344E6B}"/>
              </a:ext>
            </a:extLst>
          </p:cNvPr>
          <p:cNvSpPr txBox="1">
            <a:spLocks/>
          </p:cNvSpPr>
          <p:nvPr userDrawn="1"/>
        </p:nvSpPr>
        <p:spPr>
          <a:xfrm>
            <a:off x="8610600" y="6129337"/>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4B99A7"/>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1"/>
                </a:solidFill>
              </a:rPr>
              <a:pPr/>
              <a:t>‹#›</a:t>
            </a:fld>
            <a:endParaRPr lang="en-US" dirty="0">
              <a:solidFill>
                <a:schemeClr val="bg1"/>
              </a:solidFill>
            </a:endParaRPr>
          </a:p>
        </p:txBody>
      </p:sp>
      <p:pic>
        <p:nvPicPr>
          <p:cNvPr id="12" name="Picture 11">
            <a:extLst>
              <a:ext uri="{FF2B5EF4-FFF2-40B4-BE49-F238E27FC236}">
                <a16:creationId xmlns:a16="http://schemas.microsoft.com/office/drawing/2014/main" id="{489B48A2-0E50-4547-8666-217E640F96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106600"/>
            <a:ext cx="1195873" cy="306941"/>
          </a:xfrm>
          <a:prstGeom prst="rect">
            <a:avLst/>
          </a:prstGeom>
        </p:spPr>
      </p:pic>
    </p:spTree>
    <p:extLst>
      <p:ext uri="{BB962C8B-B14F-4D97-AF65-F5344CB8AC3E}">
        <p14:creationId xmlns:p14="http://schemas.microsoft.com/office/powerpoint/2010/main" val="241446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BA354-B9E6-1B40-BE3B-DFD9DE576016}"/>
              </a:ext>
            </a:extLst>
          </p:cNvPr>
          <p:cNvSpPr>
            <a:spLocks noGrp="1"/>
          </p:cNvSpPr>
          <p:nvPr>
            <p:ph type="title"/>
          </p:nvPr>
        </p:nvSpPr>
        <p:spPr>
          <a:xfrm>
            <a:off x="831850" y="2719754"/>
            <a:ext cx="10515600" cy="2661138"/>
          </a:xfrm>
          <a:prstGeom prst="rect">
            <a:avLst/>
          </a:prstGeom>
        </p:spPr>
        <p:txBody>
          <a:bodyPr anchor="ctr">
            <a:normAutofit/>
          </a:bodyPr>
          <a:lstStyle>
            <a:lvl1pPr algn="ctr">
              <a:defRPr sz="5000" b="1" i="0">
                <a:solidFill>
                  <a:srgbClr val="1C0840"/>
                </a:solidFill>
                <a:effectLst>
                  <a:outerShdw blurRad="38100" dist="38100" dir="2700000" algn="tl">
                    <a:srgbClr val="000000">
                      <a:alpha val="43137"/>
                    </a:srgbClr>
                  </a:outerShdw>
                </a:effectLst>
                <a:latin typeface="Century Gothic" panose="020B0502020202020204" pitchFamily="34" charset="0"/>
              </a:defRPr>
            </a:lvl1pPr>
          </a:lstStyle>
          <a:p>
            <a:r>
              <a:rPr lang="en-US" dirty="0"/>
              <a:t>Click to edit Master title style</a:t>
            </a:r>
          </a:p>
        </p:txBody>
      </p:sp>
      <p:pic>
        <p:nvPicPr>
          <p:cNvPr id="8" name="Graphic 7">
            <a:extLst>
              <a:ext uri="{FF2B5EF4-FFF2-40B4-BE49-F238E27FC236}">
                <a16:creationId xmlns:a16="http://schemas.microsoft.com/office/drawing/2014/main" id="{4238F681-6DC3-6843-9F1D-AD0E38F84C6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12998" y="1641412"/>
            <a:ext cx="566004" cy="566004"/>
          </a:xfrm>
          <a:prstGeom prst="rect">
            <a:avLst/>
          </a:prstGeom>
        </p:spPr>
      </p:pic>
      <p:sp>
        <p:nvSpPr>
          <p:cNvPr id="7" name="TextBox 6">
            <a:extLst>
              <a:ext uri="{FF2B5EF4-FFF2-40B4-BE49-F238E27FC236}">
                <a16:creationId xmlns:a16="http://schemas.microsoft.com/office/drawing/2014/main" id="{D10273CF-29BF-5959-9AE3-5075344A2A2D}"/>
              </a:ext>
            </a:extLst>
          </p:cNvPr>
          <p:cNvSpPr txBox="1"/>
          <p:nvPr userDrawn="1"/>
        </p:nvSpPr>
        <p:spPr>
          <a:xfrm>
            <a:off x="0" y="0"/>
            <a:ext cx="12192000" cy="186612"/>
          </a:xfrm>
          <a:prstGeom prst="rect">
            <a:avLst/>
          </a:prstGeom>
          <a:solidFill>
            <a:srgbClr val="1C0840"/>
          </a:solidFill>
        </p:spPr>
        <p:txBody>
          <a:bodyPr wrap="square" rtlCol="0">
            <a:spAutoFit/>
          </a:bodyPr>
          <a:lstStyle/>
          <a:p>
            <a:endParaRPr lang="en-GB" dirty="0"/>
          </a:p>
        </p:txBody>
      </p:sp>
      <p:sp>
        <p:nvSpPr>
          <p:cNvPr id="9" name="Slide Number Placeholder 5">
            <a:extLst>
              <a:ext uri="{FF2B5EF4-FFF2-40B4-BE49-F238E27FC236}">
                <a16:creationId xmlns:a16="http://schemas.microsoft.com/office/drawing/2014/main" id="{9E7F9F88-8326-9462-2668-ECCA6D671245}"/>
              </a:ext>
            </a:extLst>
          </p:cNvPr>
          <p:cNvSpPr txBox="1">
            <a:spLocks/>
          </p:cNvSpPr>
          <p:nvPr userDrawn="1"/>
        </p:nvSpPr>
        <p:spPr>
          <a:xfrm>
            <a:off x="8825204" y="623430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4B99A7"/>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rgbClr val="11284B"/>
                </a:solidFill>
              </a:rPr>
              <a:pPr/>
              <a:t>‹#›</a:t>
            </a:fld>
            <a:endParaRPr lang="en-US" dirty="0">
              <a:solidFill>
                <a:srgbClr val="11284B"/>
              </a:solidFill>
            </a:endParaRPr>
          </a:p>
        </p:txBody>
      </p:sp>
      <p:pic>
        <p:nvPicPr>
          <p:cNvPr id="4" name="Picture 3" descr="Icon&#10;&#10;Description automatically generated">
            <a:extLst>
              <a:ext uri="{FF2B5EF4-FFF2-40B4-BE49-F238E27FC236}">
                <a16:creationId xmlns:a16="http://schemas.microsoft.com/office/drawing/2014/main" id="{8AD1D33B-D73C-C2A3-E05A-4B21B9CDCE3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9877" y="6234309"/>
            <a:ext cx="956245" cy="245436"/>
          </a:xfrm>
          <a:prstGeom prst="rect">
            <a:avLst/>
          </a:prstGeom>
        </p:spPr>
      </p:pic>
    </p:spTree>
    <p:extLst>
      <p:ext uri="{BB962C8B-B14F-4D97-AF65-F5344CB8AC3E}">
        <p14:creationId xmlns:p14="http://schemas.microsoft.com/office/powerpoint/2010/main" val="198834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Backgroun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F91A5D-CD41-4764-9925-B1F69F0F68BF}"/>
              </a:ext>
            </a:extLst>
          </p:cNvPr>
          <p:cNvSpPr txBox="1"/>
          <p:nvPr userDrawn="1"/>
        </p:nvSpPr>
        <p:spPr>
          <a:xfrm>
            <a:off x="0" y="0"/>
            <a:ext cx="12192000" cy="6858000"/>
          </a:xfrm>
          <a:prstGeom prst="rect">
            <a:avLst/>
          </a:prstGeom>
          <a:solidFill>
            <a:srgbClr val="1C0840"/>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042BA354-B9E6-1B40-BE3B-DFD9DE576016}"/>
              </a:ext>
            </a:extLst>
          </p:cNvPr>
          <p:cNvSpPr>
            <a:spLocks noGrp="1"/>
          </p:cNvSpPr>
          <p:nvPr>
            <p:ph type="title"/>
          </p:nvPr>
        </p:nvSpPr>
        <p:spPr>
          <a:xfrm>
            <a:off x="831850" y="2719754"/>
            <a:ext cx="10515600" cy="2661138"/>
          </a:xfrm>
          <a:prstGeom prst="rect">
            <a:avLst/>
          </a:prstGeom>
        </p:spPr>
        <p:txBody>
          <a:bodyPr anchor="ctr">
            <a:normAutofit/>
          </a:bodyPr>
          <a:lstStyle>
            <a:lvl1pPr algn="ctr">
              <a:defRPr sz="5000" b="1" i="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BAC3EE7B-B02E-2B49-BA18-6B12D7B00B38}"/>
              </a:ext>
            </a:extLst>
          </p:cNvPr>
          <p:cNvSpPr txBox="1">
            <a:spLocks/>
          </p:cNvSpPr>
          <p:nvPr userDrawn="1"/>
        </p:nvSpPr>
        <p:spPr>
          <a:xfrm>
            <a:off x="8610600" y="6129337"/>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4B99A7"/>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1"/>
                </a:solidFill>
              </a:rPr>
              <a:pPr/>
              <a:t>‹#›</a:t>
            </a:fld>
            <a:endParaRPr lang="en-US" dirty="0">
              <a:solidFill>
                <a:schemeClr val="bg1"/>
              </a:solidFill>
            </a:endParaRPr>
          </a:p>
        </p:txBody>
      </p:sp>
      <p:pic>
        <p:nvPicPr>
          <p:cNvPr id="8" name="Graphic 7">
            <a:extLst>
              <a:ext uri="{FF2B5EF4-FFF2-40B4-BE49-F238E27FC236}">
                <a16:creationId xmlns:a16="http://schemas.microsoft.com/office/drawing/2014/main" id="{4238F681-6DC3-6843-9F1D-AD0E38F84C6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12998" y="1641412"/>
            <a:ext cx="566004" cy="566004"/>
          </a:xfrm>
          <a:prstGeom prst="rect">
            <a:avLst/>
          </a:prstGeom>
        </p:spPr>
      </p:pic>
      <p:pic>
        <p:nvPicPr>
          <p:cNvPr id="11" name="Picture 10">
            <a:extLst>
              <a:ext uri="{FF2B5EF4-FFF2-40B4-BE49-F238E27FC236}">
                <a16:creationId xmlns:a16="http://schemas.microsoft.com/office/drawing/2014/main" id="{6DDF5713-6B68-E443-BAD9-9D7B62CE17A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6106600"/>
            <a:ext cx="1195873" cy="306941"/>
          </a:xfrm>
          <a:prstGeom prst="rect">
            <a:avLst/>
          </a:prstGeom>
        </p:spPr>
      </p:pic>
    </p:spTree>
    <p:extLst>
      <p:ext uri="{BB962C8B-B14F-4D97-AF65-F5344CB8AC3E}">
        <p14:creationId xmlns:p14="http://schemas.microsoft.com/office/powerpoint/2010/main" val="2128627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E4D220-5569-3545-85DE-0C46587B07D8}"/>
              </a:ext>
            </a:extLst>
          </p:cNvPr>
          <p:cNvSpPr>
            <a:spLocks noGrp="1"/>
          </p:cNvSpPr>
          <p:nvPr>
            <p:ph idx="1"/>
          </p:nvPr>
        </p:nvSpPr>
        <p:spPr>
          <a:xfrm>
            <a:off x="127905" y="1801133"/>
            <a:ext cx="12064093" cy="3978016"/>
          </a:xfrm>
        </p:spPr>
        <p:txBody>
          <a:bodyPr/>
          <a:lstStyle>
            <a:lvl1pPr>
              <a:defRPr b="0" i="0">
                <a:solidFill>
                  <a:srgbClr val="1C0840"/>
                </a:solidFill>
                <a:latin typeface="Century Gothic" panose="020B0502020202020204" pitchFamily="34" charset="0"/>
              </a:defRPr>
            </a:lvl1pPr>
            <a:lvl2pPr>
              <a:defRPr b="0" i="0">
                <a:solidFill>
                  <a:srgbClr val="1C0840"/>
                </a:solidFill>
                <a:latin typeface="Century Gothic" panose="020B0502020202020204" pitchFamily="34" charset="0"/>
              </a:defRPr>
            </a:lvl2pPr>
            <a:lvl3pPr>
              <a:defRPr b="0" i="0">
                <a:solidFill>
                  <a:srgbClr val="1C0840"/>
                </a:solidFill>
                <a:latin typeface="Century Gothic" panose="020B0502020202020204" pitchFamily="34" charset="0"/>
              </a:defRPr>
            </a:lvl3pPr>
            <a:lvl4pPr>
              <a:defRPr b="0" i="0">
                <a:solidFill>
                  <a:srgbClr val="1C0840"/>
                </a:solidFill>
                <a:latin typeface="Century Gothic" panose="020B0502020202020204" pitchFamily="34" charset="0"/>
              </a:defRPr>
            </a:lvl4pPr>
            <a:lvl5pPr>
              <a:defRPr b="0" i="0">
                <a:solidFill>
                  <a:srgbClr val="1C0840"/>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A072A753-7C5D-9961-B3FC-6D2B5456F072}"/>
              </a:ext>
            </a:extLst>
          </p:cNvPr>
          <p:cNvSpPr txBox="1"/>
          <p:nvPr userDrawn="1"/>
        </p:nvSpPr>
        <p:spPr>
          <a:xfrm>
            <a:off x="0" y="0"/>
            <a:ext cx="12192000" cy="186612"/>
          </a:xfrm>
          <a:prstGeom prst="rect">
            <a:avLst/>
          </a:prstGeom>
          <a:solidFill>
            <a:srgbClr val="1C0840"/>
          </a:solidFill>
        </p:spPr>
        <p:txBody>
          <a:bodyPr wrap="square" rtlCol="0">
            <a:spAutoFit/>
          </a:bodyPr>
          <a:lstStyle/>
          <a:p>
            <a:endParaRPr lang="en-GB" dirty="0"/>
          </a:p>
        </p:txBody>
      </p:sp>
      <p:sp>
        <p:nvSpPr>
          <p:cNvPr id="9" name="Slide Number Placeholder 5">
            <a:extLst>
              <a:ext uri="{FF2B5EF4-FFF2-40B4-BE49-F238E27FC236}">
                <a16:creationId xmlns:a16="http://schemas.microsoft.com/office/drawing/2014/main" id="{2E6B8269-7C4D-92D4-DA8A-00823791547A}"/>
              </a:ext>
            </a:extLst>
          </p:cNvPr>
          <p:cNvSpPr txBox="1">
            <a:spLocks/>
          </p:cNvSpPr>
          <p:nvPr userDrawn="1"/>
        </p:nvSpPr>
        <p:spPr>
          <a:xfrm>
            <a:off x="8825204" y="623430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4B99A7"/>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rgbClr val="11284B"/>
                </a:solidFill>
              </a:rPr>
              <a:pPr/>
              <a:t>‹#›</a:t>
            </a:fld>
            <a:endParaRPr lang="en-US" dirty="0">
              <a:solidFill>
                <a:srgbClr val="11284B"/>
              </a:solidFill>
            </a:endParaRPr>
          </a:p>
        </p:txBody>
      </p:sp>
      <p:pic>
        <p:nvPicPr>
          <p:cNvPr id="10" name="Picture 9" descr="Icon&#10;&#10;Description automatically generated">
            <a:extLst>
              <a:ext uri="{FF2B5EF4-FFF2-40B4-BE49-F238E27FC236}">
                <a16:creationId xmlns:a16="http://schemas.microsoft.com/office/drawing/2014/main" id="{50A3E919-F746-9DD7-67AD-4BA67E198D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9877" y="6234309"/>
            <a:ext cx="956245" cy="245436"/>
          </a:xfrm>
          <a:prstGeom prst="rect">
            <a:avLst/>
          </a:prstGeom>
        </p:spPr>
      </p:pic>
      <p:sp>
        <p:nvSpPr>
          <p:cNvPr id="8" name="Title Placeholder 1">
            <a:extLst>
              <a:ext uri="{FF2B5EF4-FFF2-40B4-BE49-F238E27FC236}">
                <a16:creationId xmlns:a16="http://schemas.microsoft.com/office/drawing/2014/main" id="{A7FD7215-1624-71B0-EDD2-5240D8BC3BA2}"/>
              </a:ext>
            </a:extLst>
          </p:cNvPr>
          <p:cNvSpPr>
            <a:spLocks noGrp="1"/>
          </p:cNvSpPr>
          <p:nvPr>
            <p:ph type="title"/>
          </p:nvPr>
        </p:nvSpPr>
        <p:spPr>
          <a:xfrm>
            <a:off x="657365" y="186612"/>
            <a:ext cx="11534633" cy="963386"/>
          </a:xfrm>
          <a:prstGeom prst="rect">
            <a:avLst/>
          </a:prstGeom>
        </p:spPr>
        <p:txBody>
          <a:bodyPr vert="horz" lIns="91440" tIns="45720" rIns="91440" bIns="45720" rtlCol="0" anchor="ctr">
            <a:normAutofit/>
          </a:bodyPr>
          <a:lstStyle>
            <a:lvl1pPr>
              <a:defRPr sz="4000" b="1" i="0">
                <a:solidFill>
                  <a:srgbClr val="1C0840"/>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9856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Backgroun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259EEA6-2992-4FC8-9172-A2118400A84B}"/>
              </a:ext>
            </a:extLst>
          </p:cNvPr>
          <p:cNvSpPr txBox="1"/>
          <p:nvPr userDrawn="1"/>
        </p:nvSpPr>
        <p:spPr>
          <a:xfrm>
            <a:off x="0" y="0"/>
            <a:ext cx="12192000" cy="6858000"/>
          </a:xfrm>
          <a:prstGeom prst="rect">
            <a:avLst/>
          </a:prstGeom>
          <a:solidFill>
            <a:srgbClr val="1C0840"/>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042BA354-B9E6-1B40-BE3B-DFD9DE576016}"/>
              </a:ext>
            </a:extLst>
          </p:cNvPr>
          <p:cNvSpPr>
            <a:spLocks noGrp="1"/>
          </p:cNvSpPr>
          <p:nvPr>
            <p:ph type="title"/>
          </p:nvPr>
        </p:nvSpPr>
        <p:spPr>
          <a:xfrm>
            <a:off x="831850" y="1392497"/>
            <a:ext cx="10515600" cy="2852737"/>
          </a:xfrm>
          <a:prstGeom prst="rect">
            <a:avLst/>
          </a:prstGeom>
        </p:spPr>
        <p:txBody>
          <a:bodyPr anchor="ctr"/>
          <a:lstStyle>
            <a:lvl1pPr>
              <a:defRPr sz="5000" b="1" i="0">
                <a:solidFill>
                  <a:schemeClr val="bg1"/>
                </a:solidFill>
                <a:effectLst>
                  <a:outerShdw blurRad="50800" dist="38100" dir="2700000" algn="tl" rotWithShape="0">
                    <a:prstClr val="black">
                      <a:alpha val="10000"/>
                    </a:prstClr>
                  </a:outerShdw>
                </a:effectLst>
                <a:latin typeface="Century Gothic" panose="020B0502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5A9C63F7-0FAB-AC4D-9FC1-5C5E1E722FC6}"/>
              </a:ext>
            </a:extLst>
          </p:cNvPr>
          <p:cNvSpPr>
            <a:spLocks noGrp="1"/>
          </p:cNvSpPr>
          <p:nvPr>
            <p:ph type="body" idx="1" hasCustomPrompt="1"/>
          </p:nvPr>
        </p:nvSpPr>
        <p:spPr>
          <a:xfrm>
            <a:off x="831850" y="4245234"/>
            <a:ext cx="10515600" cy="1500187"/>
          </a:xfrm>
        </p:spPr>
        <p:txBody>
          <a:bodyPr anchor="ctr"/>
          <a:lstStyle>
            <a:lvl1pPr marL="0" indent="0">
              <a:buNone/>
              <a:defRPr sz="2400" b="0" i="0">
                <a:solidFill>
                  <a:schemeClr val="bg1"/>
                </a:solidFill>
                <a:effectLst>
                  <a:outerShdw blurRad="50800" dist="38100" dir="2700000" algn="tl" rotWithShape="0">
                    <a:prstClr val="black">
                      <a:alpha val="10000"/>
                    </a:prstClr>
                  </a:outerShdw>
                </a:effectLst>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6" name="Picture 5">
            <a:extLst>
              <a:ext uri="{FF2B5EF4-FFF2-40B4-BE49-F238E27FC236}">
                <a16:creationId xmlns:a16="http://schemas.microsoft.com/office/drawing/2014/main" id="{84843171-9DC1-D745-AA75-59A85EFFCB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106600"/>
            <a:ext cx="1195873" cy="306941"/>
          </a:xfrm>
          <a:prstGeom prst="rect">
            <a:avLst/>
          </a:prstGeom>
        </p:spPr>
      </p:pic>
    </p:spTree>
    <p:extLst>
      <p:ext uri="{BB962C8B-B14F-4D97-AF65-F5344CB8AC3E}">
        <p14:creationId xmlns:p14="http://schemas.microsoft.com/office/powerpoint/2010/main" val="1217951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EFA46F-BC4B-B34A-A216-68EBB4D4EE3E}"/>
              </a:ext>
            </a:extLst>
          </p:cNvPr>
          <p:cNvSpPr>
            <a:spLocks noGrp="1"/>
          </p:cNvSpPr>
          <p:nvPr>
            <p:ph sz="half" idx="1"/>
          </p:nvPr>
        </p:nvSpPr>
        <p:spPr>
          <a:xfrm>
            <a:off x="838200" y="1825625"/>
            <a:ext cx="5181600" cy="3922032"/>
          </a:xfrm>
        </p:spPr>
        <p:txBody>
          <a:bodyPr/>
          <a:lstStyle>
            <a:lvl1pPr>
              <a:defRPr b="0" i="0">
                <a:solidFill>
                  <a:srgbClr val="1C0840"/>
                </a:solidFill>
                <a:latin typeface="Century Gothic" panose="020B0502020202020204" pitchFamily="34" charset="0"/>
              </a:defRPr>
            </a:lvl1pPr>
            <a:lvl2pPr>
              <a:defRPr b="0" i="0">
                <a:solidFill>
                  <a:srgbClr val="1C0840"/>
                </a:solidFill>
                <a:latin typeface="Century Gothic" panose="020B0502020202020204" pitchFamily="34" charset="0"/>
              </a:defRPr>
            </a:lvl2pPr>
            <a:lvl3pPr>
              <a:defRPr b="0" i="0">
                <a:solidFill>
                  <a:srgbClr val="1C0840"/>
                </a:solidFill>
                <a:latin typeface="Century Gothic" panose="020B0502020202020204" pitchFamily="34" charset="0"/>
              </a:defRPr>
            </a:lvl3pPr>
            <a:lvl4pPr>
              <a:defRPr b="0" i="0">
                <a:solidFill>
                  <a:srgbClr val="1C0840"/>
                </a:solidFill>
                <a:latin typeface="Century Gothic" panose="020B0502020202020204" pitchFamily="34" charset="0"/>
              </a:defRPr>
            </a:lvl4pPr>
            <a:lvl5pPr>
              <a:defRPr b="0" i="0">
                <a:solidFill>
                  <a:srgbClr val="1C0840"/>
                </a:solidFill>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2FB44EC-F863-4F48-8EA0-E21259B770AF}"/>
              </a:ext>
            </a:extLst>
          </p:cNvPr>
          <p:cNvSpPr>
            <a:spLocks noGrp="1"/>
          </p:cNvSpPr>
          <p:nvPr>
            <p:ph sz="half" idx="2"/>
          </p:nvPr>
        </p:nvSpPr>
        <p:spPr>
          <a:xfrm>
            <a:off x="6172200" y="1825625"/>
            <a:ext cx="5181600" cy="3922032"/>
          </a:xfrm>
        </p:spPr>
        <p:txBody>
          <a:bodyPr/>
          <a:lstStyle>
            <a:lvl1pPr>
              <a:defRPr b="0" i="0">
                <a:solidFill>
                  <a:srgbClr val="1C0840"/>
                </a:solidFill>
                <a:latin typeface="Century Gothic" panose="020B0502020202020204" pitchFamily="34" charset="0"/>
              </a:defRPr>
            </a:lvl1pPr>
            <a:lvl2pPr>
              <a:defRPr b="0" i="0">
                <a:solidFill>
                  <a:srgbClr val="1C0840"/>
                </a:solidFill>
                <a:latin typeface="Century Gothic" panose="020B0502020202020204" pitchFamily="34" charset="0"/>
              </a:defRPr>
            </a:lvl2pPr>
            <a:lvl3pPr>
              <a:defRPr b="0" i="0">
                <a:solidFill>
                  <a:srgbClr val="1C0840"/>
                </a:solidFill>
                <a:latin typeface="Century Gothic" panose="020B0502020202020204" pitchFamily="34" charset="0"/>
              </a:defRPr>
            </a:lvl3pPr>
            <a:lvl4pPr>
              <a:defRPr b="0" i="0">
                <a:solidFill>
                  <a:srgbClr val="1C0840"/>
                </a:solidFill>
                <a:latin typeface="Century Gothic" panose="020B0502020202020204" pitchFamily="34" charset="0"/>
              </a:defRPr>
            </a:lvl4pPr>
            <a:lvl5pPr>
              <a:defRPr b="0" i="0">
                <a:solidFill>
                  <a:srgbClr val="1C0840"/>
                </a:solidFill>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EA2DE115-7042-D00F-0B40-F6716DAC30EB}"/>
              </a:ext>
            </a:extLst>
          </p:cNvPr>
          <p:cNvSpPr txBox="1"/>
          <p:nvPr userDrawn="1"/>
        </p:nvSpPr>
        <p:spPr>
          <a:xfrm>
            <a:off x="0" y="0"/>
            <a:ext cx="12192000" cy="186612"/>
          </a:xfrm>
          <a:prstGeom prst="rect">
            <a:avLst/>
          </a:prstGeom>
          <a:solidFill>
            <a:srgbClr val="1C0840"/>
          </a:solidFill>
        </p:spPr>
        <p:txBody>
          <a:bodyPr wrap="square" rtlCol="0">
            <a:spAutoFit/>
          </a:bodyPr>
          <a:lstStyle/>
          <a:p>
            <a:endParaRPr lang="en-GB" dirty="0"/>
          </a:p>
        </p:txBody>
      </p:sp>
      <p:sp>
        <p:nvSpPr>
          <p:cNvPr id="2" name="Title Placeholder 1">
            <a:extLst>
              <a:ext uri="{FF2B5EF4-FFF2-40B4-BE49-F238E27FC236}">
                <a16:creationId xmlns:a16="http://schemas.microsoft.com/office/drawing/2014/main" id="{9AFCC024-81D3-0FB8-E852-7BB05ADD141C}"/>
              </a:ext>
            </a:extLst>
          </p:cNvPr>
          <p:cNvSpPr>
            <a:spLocks noGrp="1"/>
          </p:cNvSpPr>
          <p:nvPr>
            <p:ph type="title"/>
          </p:nvPr>
        </p:nvSpPr>
        <p:spPr>
          <a:xfrm>
            <a:off x="661306" y="186612"/>
            <a:ext cx="11530691" cy="963386"/>
          </a:xfrm>
          <a:prstGeom prst="rect">
            <a:avLst/>
          </a:prstGeom>
        </p:spPr>
        <p:txBody>
          <a:bodyPr vert="horz" lIns="91440" tIns="45720" rIns="91440" bIns="45720" rtlCol="0" anchor="ctr">
            <a:normAutofit/>
          </a:bodyPr>
          <a:lstStyle>
            <a:lvl1pPr>
              <a:defRPr sz="4000" b="1" i="0">
                <a:solidFill>
                  <a:srgbClr val="1C0840"/>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0962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9FD79F-6181-B648-A773-EE803CAE4328}"/>
              </a:ext>
            </a:extLst>
          </p:cNvPr>
          <p:cNvSpPr>
            <a:spLocks noGrp="1"/>
          </p:cNvSpPr>
          <p:nvPr>
            <p:ph type="body" idx="1" hasCustomPrompt="1"/>
          </p:nvPr>
        </p:nvSpPr>
        <p:spPr>
          <a:xfrm>
            <a:off x="839788" y="1681163"/>
            <a:ext cx="5157787" cy="823912"/>
          </a:xfrm>
        </p:spPr>
        <p:txBody>
          <a:bodyPr anchor="ctr"/>
          <a:lstStyle>
            <a:lvl1pPr marL="0" indent="0">
              <a:buNone/>
              <a:defRPr sz="2400" b="1">
                <a:solidFill>
                  <a:srgbClr val="1C08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38E1BC5D-5210-564B-A2AA-E1E6F483A64C}"/>
              </a:ext>
            </a:extLst>
          </p:cNvPr>
          <p:cNvSpPr>
            <a:spLocks noGrp="1"/>
          </p:cNvSpPr>
          <p:nvPr>
            <p:ph sz="half" idx="2"/>
          </p:nvPr>
        </p:nvSpPr>
        <p:spPr>
          <a:xfrm>
            <a:off x="839788" y="2505075"/>
            <a:ext cx="5157787" cy="3270574"/>
          </a:xfrm>
        </p:spPr>
        <p:txBody>
          <a:bodyPr/>
          <a:lstStyle>
            <a:lvl1pPr>
              <a:defRPr>
                <a:solidFill>
                  <a:srgbClr val="1C0840"/>
                </a:solidFill>
              </a:defRPr>
            </a:lvl1pPr>
            <a:lvl2pPr>
              <a:defRPr>
                <a:solidFill>
                  <a:srgbClr val="1C0840"/>
                </a:solidFill>
              </a:defRPr>
            </a:lvl2pPr>
            <a:lvl3pPr>
              <a:defRPr>
                <a:solidFill>
                  <a:srgbClr val="1C0840"/>
                </a:solidFill>
              </a:defRPr>
            </a:lvl3pPr>
            <a:lvl4pPr>
              <a:defRPr>
                <a:solidFill>
                  <a:srgbClr val="1C0840"/>
                </a:solidFill>
              </a:defRPr>
            </a:lvl4pPr>
            <a:lvl5pPr>
              <a:defRPr>
                <a:solidFill>
                  <a:srgbClr val="1C08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A00826-BC3F-8E4D-8BBB-CD364318A3B3}"/>
              </a:ext>
            </a:extLst>
          </p:cNvPr>
          <p:cNvSpPr>
            <a:spLocks noGrp="1"/>
          </p:cNvSpPr>
          <p:nvPr>
            <p:ph type="body" sz="quarter" idx="3" hasCustomPrompt="1"/>
          </p:nvPr>
        </p:nvSpPr>
        <p:spPr>
          <a:xfrm>
            <a:off x="6172200" y="1681163"/>
            <a:ext cx="5183188" cy="823912"/>
          </a:xfrm>
        </p:spPr>
        <p:txBody>
          <a:bodyPr anchor="ctr"/>
          <a:lstStyle>
            <a:lvl1pPr marL="0" indent="0">
              <a:buNone/>
              <a:defRPr sz="2400" b="1">
                <a:solidFill>
                  <a:srgbClr val="1C08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BB64CF3-6AD7-3643-A2B5-89A996DB24D3}"/>
              </a:ext>
            </a:extLst>
          </p:cNvPr>
          <p:cNvSpPr>
            <a:spLocks noGrp="1"/>
          </p:cNvSpPr>
          <p:nvPr>
            <p:ph sz="quarter" idx="4"/>
          </p:nvPr>
        </p:nvSpPr>
        <p:spPr>
          <a:xfrm>
            <a:off x="6172200" y="2505075"/>
            <a:ext cx="5183188" cy="3270574"/>
          </a:xfrm>
        </p:spPr>
        <p:txBody>
          <a:bodyPr/>
          <a:lstStyle>
            <a:lvl1pPr>
              <a:defRPr>
                <a:solidFill>
                  <a:srgbClr val="1C0840"/>
                </a:solidFill>
              </a:defRPr>
            </a:lvl1pPr>
            <a:lvl2pPr>
              <a:defRPr>
                <a:solidFill>
                  <a:srgbClr val="1C0840"/>
                </a:solidFill>
              </a:defRPr>
            </a:lvl2pPr>
            <a:lvl3pPr>
              <a:defRPr>
                <a:solidFill>
                  <a:srgbClr val="1C0840"/>
                </a:solidFill>
              </a:defRPr>
            </a:lvl3pPr>
            <a:lvl4pPr>
              <a:defRPr>
                <a:solidFill>
                  <a:srgbClr val="1C0840"/>
                </a:solidFill>
              </a:defRPr>
            </a:lvl4pPr>
            <a:lvl5pPr>
              <a:defRPr>
                <a:solidFill>
                  <a:srgbClr val="1C08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9E067E22-EC1B-8619-90F8-39B123CE5EEF}"/>
              </a:ext>
            </a:extLst>
          </p:cNvPr>
          <p:cNvSpPr>
            <a:spLocks noGrp="1"/>
          </p:cNvSpPr>
          <p:nvPr>
            <p:ph type="title"/>
          </p:nvPr>
        </p:nvSpPr>
        <p:spPr>
          <a:xfrm>
            <a:off x="677636" y="195633"/>
            <a:ext cx="11514364" cy="963386"/>
          </a:xfrm>
          <a:prstGeom prst="rect">
            <a:avLst/>
          </a:prstGeom>
        </p:spPr>
        <p:txBody>
          <a:bodyPr vert="horz" lIns="91440" tIns="45720" rIns="91440" bIns="45720" rtlCol="0" anchor="ctr">
            <a:normAutofit/>
          </a:bodyPr>
          <a:lstStyle>
            <a:lvl1pPr>
              <a:defRPr sz="4000" b="1" i="0">
                <a:solidFill>
                  <a:srgbClr val="1C0840"/>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E1F7AA36-FD95-880A-E7FE-E693AEF60898}"/>
              </a:ext>
            </a:extLst>
          </p:cNvPr>
          <p:cNvSpPr txBox="1"/>
          <p:nvPr userDrawn="1"/>
        </p:nvSpPr>
        <p:spPr>
          <a:xfrm>
            <a:off x="0" y="0"/>
            <a:ext cx="12192000" cy="186612"/>
          </a:xfrm>
          <a:prstGeom prst="rect">
            <a:avLst/>
          </a:prstGeom>
          <a:solidFill>
            <a:srgbClr val="1C0840"/>
          </a:solidFill>
        </p:spPr>
        <p:txBody>
          <a:bodyPr wrap="square" rtlCol="0">
            <a:spAutoFit/>
          </a:bodyPr>
          <a:lstStyle/>
          <a:p>
            <a:endParaRPr lang="en-GB" dirty="0"/>
          </a:p>
        </p:txBody>
      </p:sp>
    </p:spTree>
    <p:extLst>
      <p:ext uri="{BB962C8B-B14F-4D97-AF65-F5344CB8AC3E}">
        <p14:creationId xmlns:p14="http://schemas.microsoft.com/office/powerpoint/2010/main" val="171479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Concep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7F28C6-1F0A-4A51-9CB0-4C9340869219}"/>
              </a:ext>
            </a:extLst>
          </p:cNvPr>
          <p:cNvSpPr txBox="1"/>
          <p:nvPr userDrawn="1"/>
        </p:nvSpPr>
        <p:spPr>
          <a:xfrm>
            <a:off x="0" y="0"/>
            <a:ext cx="12192000" cy="6858000"/>
          </a:xfrm>
          <a:prstGeom prst="rect">
            <a:avLst/>
          </a:prstGeom>
          <a:solidFill>
            <a:srgbClr val="1C0840"/>
          </a:solidFill>
        </p:spPr>
        <p:txBody>
          <a:bodyPr wrap="square" rtlCol="0">
            <a:spAutoFit/>
          </a:bodyPr>
          <a:lstStyle/>
          <a:p>
            <a:endParaRPr lang="en-GB" dirty="0"/>
          </a:p>
        </p:txBody>
      </p:sp>
      <p:pic>
        <p:nvPicPr>
          <p:cNvPr id="5" name="Picture 4">
            <a:extLst>
              <a:ext uri="{FF2B5EF4-FFF2-40B4-BE49-F238E27FC236}">
                <a16:creationId xmlns:a16="http://schemas.microsoft.com/office/drawing/2014/main" id="{11AEEDEC-A6F8-2349-8D58-15B50B5BAE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106600"/>
            <a:ext cx="1195873" cy="306941"/>
          </a:xfrm>
          <a:prstGeom prst="rect">
            <a:avLst/>
          </a:prstGeom>
        </p:spPr>
      </p:pic>
      <p:sp>
        <p:nvSpPr>
          <p:cNvPr id="2" name="Title 1">
            <a:extLst>
              <a:ext uri="{FF2B5EF4-FFF2-40B4-BE49-F238E27FC236}">
                <a16:creationId xmlns:a16="http://schemas.microsoft.com/office/drawing/2014/main" id="{A83DCB4B-2734-9342-A105-21398386E39B}"/>
              </a:ext>
            </a:extLst>
          </p:cNvPr>
          <p:cNvSpPr>
            <a:spLocks noGrp="1"/>
          </p:cNvSpPr>
          <p:nvPr>
            <p:ph type="title"/>
          </p:nvPr>
        </p:nvSpPr>
        <p:spPr>
          <a:xfrm>
            <a:off x="838200" y="3585775"/>
            <a:ext cx="10515600" cy="908205"/>
          </a:xfrm>
          <a:prstGeom prst="rect">
            <a:avLst/>
          </a:prstGeom>
        </p:spPr>
        <p:txBody>
          <a:bodyPr anchor="ctr">
            <a:normAutofit/>
          </a:bodyPr>
          <a:lstStyle>
            <a:lvl1pPr algn="ctr">
              <a:defRPr sz="5000">
                <a:solidFill>
                  <a:schemeClr val="bg1"/>
                </a:solidFill>
                <a:effectLst/>
                <a:latin typeface="Century Gothic" panose="020B0502020202020204" pitchFamily="34" charset="0"/>
              </a:defRPr>
            </a:lvl1pPr>
          </a:lstStyle>
          <a:p>
            <a:r>
              <a:rPr lang="en-US" dirty="0"/>
              <a:t>Click to edit Master title style</a:t>
            </a:r>
          </a:p>
        </p:txBody>
      </p:sp>
      <p:sp>
        <p:nvSpPr>
          <p:cNvPr id="8" name="Content Placeholder 7">
            <a:extLst>
              <a:ext uri="{FF2B5EF4-FFF2-40B4-BE49-F238E27FC236}">
                <a16:creationId xmlns:a16="http://schemas.microsoft.com/office/drawing/2014/main" id="{0734D99C-7345-8644-8DA4-A542ADA75E14}"/>
              </a:ext>
            </a:extLst>
          </p:cNvPr>
          <p:cNvSpPr>
            <a:spLocks noGrp="1"/>
          </p:cNvSpPr>
          <p:nvPr>
            <p:ph sz="quarter" idx="10" hasCustomPrompt="1"/>
          </p:nvPr>
        </p:nvSpPr>
        <p:spPr>
          <a:xfrm>
            <a:off x="2719388" y="4638035"/>
            <a:ext cx="6494462" cy="1082827"/>
          </a:xfrm>
        </p:spPr>
        <p:txBody>
          <a:bodyPr anchor="ctr"/>
          <a:lstStyle>
            <a:lvl1pPr marL="0" indent="0" algn="ctr">
              <a:buNone/>
              <a:defRPr>
                <a:solidFill>
                  <a:schemeClr val="bg1"/>
                </a:solidFill>
                <a:effectLst>
                  <a:outerShdw blurRad="50800" dist="38100" dir="2700000" algn="tl" rotWithShape="0">
                    <a:prstClr val="black">
                      <a:alpha val="10000"/>
                    </a:prstClr>
                  </a:outerShdw>
                </a:effectLst>
                <a:latin typeface="Century Gothic" panose="020B0502020202020204" pitchFamily="34" charset="0"/>
              </a:defRPr>
            </a:lvl1pPr>
            <a:lvl2pPr marL="457200" indent="0" algn="ctr">
              <a:buNone/>
              <a:defRPr>
                <a:solidFill>
                  <a:schemeClr val="bg1"/>
                </a:solidFill>
                <a:effectLst>
                  <a:outerShdw blurRad="50800" dist="38100" dir="2700000" algn="tl" rotWithShape="0">
                    <a:prstClr val="black">
                      <a:alpha val="10000"/>
                    </a:prstClr>
                  </a:outerShdw>
                </a:effectLst>
                <a:latin typeface="Century Gothic" panose="020B0502020202020204" pitchFamily="34" charset="0"/>
              </a:defRPr>
            </a:lvl2pPr>
            <a:lvl3pPr marL="914400" indent="0" algn="ctr">
              <a:buNone/>
              <a:defRPr>
                <a:solidFill>
                  <a:schemeClr val="bg1"/>
                </a:solidFill>
                <a:effectLst>
                  <a:outerShdw blurRad="50800" dist="38100" dir="2700000" algn="tl" rotWithShape="0">
                    <a:prstClr val="black">
                      <a:alpha val="10000"/>
                    </a:prstClr>
                  </a:outerShdw>
                </a:effectLst>
                <a:latin typeface="Century Gothic" panose="020B0502020202020204" pitchFamily="34" charset="0"/>
              </a:defRPr>
            </a:lvl3pPr>
            <a:lvl4pPr marL="1371600" indent="0" algn="ctr">
              <a:buNone/>
              <a:defRPr>
                <a:solidFill>
                  <a:schemeClr val="bg1"/>
                </a:solidFill>
                <a:effectLst>
                  <a:outerShdw blurRad="50800" dist="38100" dir="2700000" algn="tl" rotWithShape="0">
                    <a:prstClr val="black">
                      <a:alpha val="10000"/>
                    </a:prstClr>
                  </a:outerShdw>
                </a:effectLst>
                <a:latin typeface="Century Gothic" panose="020B0502020202020204" pitchFamily="34" charset="0"/>
              </a:defRPr>
            </a:lvl4pPr>
            <a:lvl5pPr marL="1828800" indent="0" algn="ctr">
              <a:buNone/>
              <a:defRPr>
                <a:solidFill>
                  <a:schemeClr val="bg1"/>
                </a:solidFill>
                <a:effectLst>
                  <a:outerShdw blurRad="50800" dist="38100" dir="2700000" algn="tl" rotWithShape="0">
                    <a:prstClr val="black">
                      <a:alpha val="10000"/>
                    </a:prstClr>
                  </a:outerShdw>
                </a:effectLst>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906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0DFC8A-5FB8-0B4F-BF47-120D458E1B66}"/>
              </a:ext>
            </a:extLst>
          </p:cNvPr>
          <p:cNvSpPr>
            <a:spLocks noGrp="1"/>
          </p:cNvSpPr>
          <p:nvPr>
            <p:ph type="body" idx="1"/>
          </p:nvPr>
        </p:nvSpPr>
        <p:spPr>
          <a:xfrm>
            <a:off x="127906" y="1368425"/>
            <a:ext cx="12064092" cy="39593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D4635CE2-2F7A-8A61-0E88-6FFDBD63547D}"/>
              </a:ext>
            </a:extLst>
          </p:cNvPr>
          <p:cNvSpPr txBox="1">
            <a:spLocks/>
          </p:cNvSpPr>
          <p:nvPr userDrawn="1"/>
        </p:nvSpPr>
        <p:spPr>
          <a:xfrm>
            <a:off x="8825204" y="623430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4B99A7"/>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b="1" i="0" smtClean="0">
                <a:solidFill>
                  <a:srgbClr val="11284B"/>
                </a:solidFill>
                <a:latin typeface="Century Gothic" panose="020B0502020202020204" pitchFamily="34" charset="0"/>
              </a:rPr>
              <a:pPr/>
              <a:t>‹#›</a:t>
            </a:fld>
            <a:endParaRPr lang="en-US" b="1" i="0" dirty="0">
              <a:solidFill>
                <a:srgbClr val="11284B"/>
              </a:solidFill>
              <a:latin typeface="Century Gothic" panose="020B0502020202020204" pitchFamily="34" charset="0"/>
            </a:endParaRPr>
          </a:p>
        </p:txBody>
      </p:sp>
      <p:pic>
        <p:nvPicPr>
          <p:cNvPr id="5" name="Picture 4" descr="Icon&#10;&#10;Description automatically generated">
            <a:extLst>
              <a:ext uri="{FF2B5EF4-FFF2-40B4-BE49-F238E27FC236}">
                <a16:creationId xmlns:a16="http://schemas.microsoft.com/office/drawing/2014/main" id="{BD04500F-C45F-2667-025F-EDC296FEF4D2}"/>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19877" y="6234309"/>
            <a:ext cx="956245" cy="245436"/>
          </a:xfrm>
          <a:prstGeom prst="rect">
            <a:avLst/>
          </a:prstGeom>
        </p:spPr>
      </p:pic>
    </p:spTree>
    <p:extLst>
      <p:ext uri="{BB962C8B-B14F-4D97-AF65-F5344CB8AC3E}">
        <p14:creationId xmlns:p14="http://schemas.microsoft.com/office/powerpoint/2010/main" val="245125977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71" r:id="rId5"/>
    <p:sldLayoutId id="2147483768" r:id="rId6"/>
    <p:sldLayoutId id="2147483756" r:id="rId7"/>
    <p:sldLayoutId id="2147483757" r:id="rId8"/>
    <p:sldLayoutId id="2147483769" r:id="rId9"/>
    <p:sldLayoutId id="2147483758" r:id="rId10"/>
    <p:sldLayoutId id="2147483759" r:id="rId11"/>
    <p:sldLayoutId id="2147483731" r:id="rId12"/>
    <p:sldLayoutId id="2147483770" r:id="rId13"/>
    <p:sldLayoutId id="2147483772" r:id="rId14"/>
    <p:sldLayoutId id="2147483773" r:id="rId15"/>
  </p:sldLayoutIdLst>
  <p:hf sldNum="0" hdr="0" ftr="0" dt="0"/>
  <p:txStyles>
    <p:titleStyle>
      <a:lvl1pPr algn="l" defTabSz="914400" rtl="0" eaLnBrk="1" latinLnBrk="0" hangingPunct="1">
        <a:lnSpc>
          <a:spcPct val="90000"/>
        </a:lnSpc>
        <a:spcBef>
          <a:spcPct val="0"/>
        </a:spcBef>
        <a:buNone/>
        <a:defRPr sz="4400" b="1" i="0" kern="1200">
          <a:solidFill>
            <a:srgbClr val="11284B"/>
          </a:solidFill>
          <a:latin typeface="Avenir Heavy" panose="02000503020000020003"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Wingdings" pitchFamily="2" charset="2"/>
        <a:buChar char="§"/>
        <a:defRPr sz="28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2.jpeg"/><Relationship Id="rId5" Type="http://schemas.openxmlformats.org/officeDocument/2006/relationships/image" Target="../media/image21.gif"/><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19.gif"/></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19.gif"/><Relationship Id="rId2" Type="http://schemas.openxmlformats.org/officeDocument/2006/relationships/image" Target="../media/image29.png"/><Relationship Id="rId1" Type="http://schemas.openxmlformats.org/officeDocument/2006/relationships/slideLayout" Target="../slideLayouts/slideLayout10.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5.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ioti.eu/wp-content/uploads/2024/01/AIOTI-Edge-driven-Digital-Twins-in-distributed-energy-systems-Final.pdf" TargetMode="External"/><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9E56630-36AF-6B46-A87C-81957DBA86C3}"/>
              </a:ext>
            </a:extLst>
          </p:cNvPr>
          <p:cNvSpPr>
            <a:spLocks noGrp="1"/>
          </p:cNvSpPr>
          <p:nvPr>
            <p:ph type="ctrTitle"/>
          </p:nvPr>
        </p:nvSpPr>
        <p:spPr>
          <a:xfrm>
            <a:off x="838200" y="3808976"/>
            <a:ext cx="11353800" cy="1965100"/>
          </a:xfrm>
        </p:spPr>
        <p:txBody>
          <a:bodyPr lIns="91440" tIns="45720" rIns="91440" bIns="45720" anchor="ctr">
            <a:normAutofit fontScale="90000"/>
          </a:bodyPr>
          <a:lstStyle/>
          <a:p>
            <a:pPr algn="l"/>
            <a:r>
              <a:rPr lang="en-US" sz="4000" dirty="0">
                <a:latin typeface="Century Gothic"/>
              </a:rPr>
              <a:t>Presentation of the Edge driven Digital Twins in distributed energy systems: </a:t>
            </a:r>
            <a:br>
              <a:rPr lang="en-US" sz="4000" dirty="0">
                <a:latin typeface="Century Gothic"/>
              </a:rPr>
            </a:br>
            <a:r>
              <a:rPr lang="en-US" sz="4000" dirty="0">
                <a:latin typeface="Century Gothic"/>
              </a:rPr>
              <a:t>Role and opportunities for hybrid data driven solutions</a:t>
            </a:r>
          </a:p>
        </p:txBody>
      </p:sp>
      <p:sp>
        <p:nvSpPr>
          <p:cNvPr id="7" name="Text Placeholder 3">
            <a:extLst>
              <a:ext uri="{FF2B5EF4-FFF2-40B4-BE49-F238E27FC236}">
                <a16:creationId xmlns:a16="http://schemas.microsoft.com/office/drawing/2014/main" id="{24A077EB-896D-4534-060B-0F1FF4177977}"/>
              </a:ext>
            </a:extLst>
          </p:cNvPr>
          <p:cNvSpPr txBox="1">
            <a:spLocks/>
          </p:cNvSpPr>
          <p:nvPr/>
        </p:nvSpPr>
        <p:spPr>
          <a:xfrm>
            <a:off x="838200" y="3000592"/>
            <a:ext cx="10515600" cy="53371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2400" b="1" dirty="0">
                <a:solidFill>
                  <a:schemeClr val="bg1"/>
                </a:solidFill>
                <a:latin typeface="Century Gothic"/>
              </a:rPr>
              <a:t>Webinar • 19 March 2024</a:t>
            </a:r>
          </a:p>
        </p:txBody>
      </p:sp>
      <p:pic>
        <p:nvPicPr>
          <p:cNvPr id="8" name="Picture 7" descr="Graphical user interface, text, application&#10;&#10;Description automatically generated">
            <a:extLst>
              <a:ext uri="{FF2B5EF4-FFF2-40B4-BE49-F238E27FC236}">
                <a16:creationId xmlns:a16="http://schemas.microsoft.com/office/drawing/2014/main" id="{56D46CA9-2E00-7F2D-0E4E-A3BA513CDB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493639"/>
            <a:ext cx="4533900" cy="1460500"/>
          </a:xfrm>
          <a:prstGeom prst="rect">
            <a:avLst/>
          </a:prstGeom>
        </p:spPr>
      </p:pic>
    </p:spTree>
    <p:extLst>
      <p:ext uri="{BB962C8B-B14F-4D97-AF65-F5344CB8AC3E}">
        <p14:creationId xmlns:p14="http://schemas.microsoft.com/office/powerpoint/2010/main" val="277865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535B7-11B7-5B7C-19C8-83CC429774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A884E3-FAFC-9358-B876-907EA9D30F42}"/>
              </a:ext>
            </a:extLst>
          </p:cNvPr>
          <p:cNvSpPr>
            <a:spLocks noGrp="1"/>
          </p:cNvSpPr>
          <p:nvPr>
            <p:ph type="title"/>
          </p:nvPr>
        </p:nvSpPr>
        <p:spPr>
          <a:xfrm>
            <a:off x="635726" y="186612"/>
            <a:ext cx="11556274" cy="875834"/>
          </a:xfrm>
        </p:spPr>
        <p:txBody>
          <a:bodyPr>
            <a:noAutofit/>
          </a:bodyPr>
          <a:lstStyle/>
          <a:p>
            <a:r>
              <a:rPr lang="en-GB" sz="3200" dirty="0"/>
              <a:t>Digital Twins and Edge Computing within energy Smart Grids</a:t>
            </a:r>
            <a:endParaRPr lang="aa-ET" sz="3200" dirty="0"/>
          </a:p>
        </p:txBody>
      </p:sp>
      <p:pic>
        <p:nvPicPr>
          <p:cNvPr id="5" name="Picture 4" descr="A planet earth with text overlay&#10;&#10;Description automatically generated">
            <a:extLst>
              <a:ext uri="{FF2B5EF4-FFF2-40B4-BE49-F238E27FC236}">
                <a16:creationId xmlns:a16="http://schemas.microsoft.com/office/drawing/2014/main" id="{A32B43A0-5D9D-8FF1-4AC9-4C35EDEAA39A}"/>
              </a:ext>
            </a:extLst>
          </p:cNvPr>
          <p:cNvPicPr>
            <a:picLocks noChangeAspect="1"/>
          </p:cNvPicPr>
          <p:nvPr/>
        </p:nvPicPr>
        <p:blipFill>
          <a:blip r:embed="rId2"/>
          <a:stretch>
            <a:fillRect/>
          </a:stretch>
        </p:blipFill>
        <p:spPr>
          <a:xfrm>
            <a:off x="790486" y="1371688"/>
            <a:ext cx="7755309" cy="3665970"/>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784E73C5-ECE4-F895-4BBD-73338C3283CD}"/>
              </a:ext>
            </a:extLst>
          </p:cNvPr>
          <p:cNvPicPr>
            <a:picLocks noChangeAspect="1"/>
          </p:cNvPicPr>
          <p:nvPr/>
        </p:nvPicPr>
        <p:blipFill>
          <a:blip r:embed="rId3"/>
          <a:stretch>
            <a:fillRect/>
          </a:stretch>
        </p:blipFill>
        <p:spPr>
          <a:xfrm>
            <a:off x="8834879" y="1574563"/>
            <a:ext cx="2811662" cy="4114800"/>
          </a:xfrm>
          <a:prstGeom prst="rect">
            <a:avLst/>
          </a:prstGeom>
        </p:spPr>
      </p:pic>
      <p:sp>
        <p:nvSpPr>
          <p:cNvPr id="8" name="TextBox 7">
            <a:extLst>
              <a:ext uri="{FF2B5EF4-FFF2-40B4-BE49-F238E27FC236}">
                <a16:creationId xmlns:a16="http://schemas.microsoft.com/office/drawing/2014/main" id="{16433F40-5A64-02AB-77B7-80889EDF1168}"/>
              </a:ext>
            </a:extLst>
          </p:cNvPr>
          <p:cNvSpPr txBox="1"/>
          <p:nvPr/>
        </p:nvSpPr>
        <p:spPr>
          <a:xfrm>
            <a:off x="8866262" y="5725682"/>
            <a:ext cx="27432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ea typeface="+mn-lt"/>
                <a:cs typeface="+mn-lt"/>
              </a:rPr>
              <a:t>Source: https://www.onenet-project.eu/wp-content/uploads/2024/03/Consumers-OneNet-1.pdf</a:t>
            </a:r>
            <a:endParaRPr lang="en-US" sz="1000">
              <a:cs typeface="Calibri"/>
            </a:endParaRPr>
          </a:p>
        </p:txBody>
      </p:sp>
    </p:spTree>
    <p:extLst>
      <p:ext uri="{BB962C8B-B14F-4D97-AF65-F5344CB8AC3E}">
        <p14:creationId xmlns:p14="http://schemas.microsoft.com/office/powerpoint/2010/main" val="2184945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BB1A3-6B9A-6420-8BC6-C4E8653841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BBD4C1-45B6-9FE0-3CB9-B0A8972C0D79}"/>
              </a:ext>
            </a:extLst>
          </p:cNvPr>
          <p:cNvSpPr>
            <a:spLocks noGrp="1"/>
          </p:cNvSpPr>
          <p:nvPr>
            <p:ph type="title"/>
          </p:nvPr>
        </p:nvSpPr>
        <p:spPr>
          <a:xfrm>
            <a:off x="635726" y="186612"/>
            <a:ext cx="11556274" cy="875834"/>
          </a:xfrm>
        </p:spPr>
        <p:txBody>
          <a:bodyPr>
            <a:noAutofit/>
          </a:bodyPr>
          <a:lstStyle/>
          <a:p>
            <a:r>
              <a:rPr lang="en-GB" sz="3200" dirty="0"/>
              <a:t>Challenges and opportunities of Edge Computing and Digital Twins in distributed energy sector</a:t>
            </a:r>
            <a:endParaRPr lang="aa-ET" sz="3200" dirty="0"/>
          </a:p>
        </p:txBody>
      </p:sp>
      <p:graphicFrame>
        <p:nvGraphicFramePr>
          <p:cNvPr id="108" name="Diagram 107">
            <a:extLst>
              <a:ext uri="{FF2B5EF4-FFF2-40B4-BE49-F238E27FC236}">
                <a16:creationId xmlns:a16="http://schemas.microsoft.com/office/drawing/2014/main" id="{3EAC7A34-BF6B-5F45-2EEF-F93C2B67553F}"/>
              </a:ext>
            </a:extLst>
          </p:cNvPr>
          <p:cNvGraphicFramePr/>
          <p:nvPr>
            <p:extLst>
              <p:ext uri="{D42A27DB-BD31-4B8C-83A1-F6EECF244321}">
                <p14:modId xmlns:p14="http://schemas.microsoft.com/office/powerpoint/2010/main" val="1304369557"/>
              </p:ext>
            </p:extLst>
          </p:nvPr>
        </p:nvGraphicFramePr>
        <p:xfrm>
          <a:off x="2542373" y="937901"/>
          <a:ext cx="6736934" cy="6078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5">
            <a:extLst>
              <a:ext uri="{FF2B5EF4-FFF2-40B4-BE49-F238E27FC236}">
                <a16:creationId xmlns:a16="http://schemas.microsoft.com/office/drawing/2014/main" id="{9A97219B-4A65-4536-38FB-B237CFE87E48}"/>
              </a:ext>
            </a:extLst>
          </p:cNvPr>
          <p:cNvPicPr>
            <a:picLocks noChangeAspect="1"/>
          </p:cNvPicPr>
          <p:nvPr/>
        </p:nvPicPr>
        <p:blipFill>
          <a:blip r:embed="rId8"/>
          <a:stretch>
            <a:fillRect/>
          </a:stretch>
        </p:blipFill>
        <p:spPr>
          <a:xfrm>
            <a:off x="9357966" y="1603049"/>
            <a:ext cx="2833712" cy="4114800"/>
          </a:xfrm>
          <a:prstGeom prst="rect">
            <a:avLst/>
          </a:prstGeom>
        </p:spPr>
      </p:pic>
      <p:sp>
        <p:nvSpPr>
          <p:cNvPr id="17" name="TextBox 16">
            <a:extLst>
              <a:ext uri="{FF2B5EF4-FFF2-40B4-BE49-F238E27FC236}">
                <a16:creationId xmlns:a16="http://schemas.microsoft.com/office/drawing/2014/main" id="{5F1374C7-581D-C97E-D4C4-9DE484662D82}"/>
              </a:ext>
            </a:extLst>
          </p:cNvPr>
          <p:cNvSpPr txBox="1"/>
          <p:nvPr/>
        </p:nvSpPr>
        <p:spPr>
          <a:xfrm>
            <a:off x="9631109" y="5778381"/>
            <a:ext cx="2558042"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Source: https://www.onenet-project.eu/wp-content/uploads/2024/03/Consumers-OneNet-1.pdf</a:t>
            </a:r>
            <a:endParaRPr lang="en-US"/>
          </a:p>
        </p:txBody>
      </p:sp>
    </p:spTree>
    <p:extLst>
      <p:ext uri="{BB962C8B-B14F-4D97-AF65-F5344CB8AC3E}">
        <p14:creationId xmlns:p14="http://schemas.microsoft.com/office/powerpoint/2010/main" val="1253774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CE081-EE49-9E5F-BB41-F9389D034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7BF1E0-DAFA-26AE-3CB8-4F46AFCA62E1}"/>
              </a:ext>
            </a:extLst>
          </p:cNvPr>
          <p:cNvSpPr>
            <a:spLocks noGrp="1"/>
          </p:cNvSpPr>
          <p:nvPr>
            <p:ph type="title"/>
          </p:nvPr>
        </p:nvSpPr>
        <p:spPr>
          <a:xfrm>
            <a:off x="635726" y="186612"/>
            <a:ext cx="11556274" cy="875834"/>
          </a:xfrm>
        </p:spPr>
        <p:txBody>
          <a:bodyPr/>
          <a:lstStyle/>
          <a:p>
            <a:r>
              <a:rPr lang="en-GB" dirty="0"/>
              <a:t>AI and Digital Twins organisational impact</a:t>
            </a:r>
            <a:endParaRPr lang="aa-ET" dirty="0"/>
          </a:p>
        </p:txBody>
      </p:sp>
      <p:sp>
        <p:nvSpPr>
          <p:cNvPr id="10" name="Rectangle 9">
            <a:extLst>
              <a:ext uri="{FF2B5EF4-FFF2-40B4-BE49-F238E27FC236}">
                <a16:creationId xmlns:a16="http://schemas.microsoft.com/office/drawing/2014/main" id="{0A1AE0D8-3E39-B97F-06D9-B6D2DD360649}"/>
              </a:ext>
            </a:extLst>
          </p:cNvPr>
          <p:cNvSpPr/>
          <p:nvPr/>
        </p:nvSpPr>
        <p:spPr>
          <a:xfrm>
            <a:off x="10012822" y="5711439"/>
            <a:ext cx="327588" cy="4557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ollage of men in hard hats&#10;&#10;Description automatically generated">
            <a:extLst>
              <a:ext uri="{FF2B5EF4-FFF2-40B4-BE49-F238E27FC236}">
                <a16:creationId xmlns:a16="http://schemas.microsoft.com/office/drawing/2014/main" id="{EA8337BD-A11D-7B71-C39E-B902B357D88B}"/>
              </a:ext>
            </a:extLst>
          </p:cNvPr>
          <p:cNvPicPr>
            <a:picLocks noChangeAspect="1"/>
          </p:cNvPicPr>
          <p:nvPr/>
        </p:nvPicPr>
        <p:blipFill>
          <a:blip r:embed="rId2"/>
          <a:stretch>
            <a:fillRect/>
          </a:stretch>
        </p:blipFill>
        <p:spPr>
          <a:xfrm>
            <a:off x="1944169" y="936190"/>
            <a:ext cx="7591514" cy="3696630"/>
          </a:xfrm>
          <a:prstGeom prst="rect">
            <a:avLst/>
          </a:prstGeom>
        </p:spPr>
      </p:pic>
      <p:pic>
        <p:nvPicPr>
          <p:cNvPr id="3" name="Picture 2" descr="A white text on a black background&#10;&#10;Description automatically generated">
            <a:extLst>
              <a:ext uri="{FF2B5EF4-FFF2-40B4-BE49-F238E27FC236}">
                <a16:creationId xmlns:a16="http://schemas.microsoft.com/office/drawing/2014/main" id="{0A5CEB71-45FA-D723-2E3F-2B4A31254B30}"/>
              </a:ext>
            </a:extLst>
          </p:cNvPr>
          <p:cNvPicPr>
            <a:picLocks noChangeAspect="1"/>
          </p:cNvPicPr>
          <p:nvPr/>
        </p:nvPicPr>
        <p:blipFill>
          <a:blip r:embed="rId3"/>
          <a:stretch>
            <a:fillRect/>
          </a:stretch>
        </p:blipFill>
        <p:spPr>
          <a:xfrm>
            <a:off x="2848598" y="4385866"/>
            <a:ext cx="6096000" cy="2295071"/>
          </a:xfrm>
          <a:prstGeom prst="rect">
            <a:avLst/>
          </a:prstGeom>
        </p:spPr>
      </p:pic>
    </p:spTree>
    <p:extLst>
      <p:ext uri="{BB962C8B-B14F-4D97-AF65-F5344CB8AC3E}">
        <p14:creationId xmlns:p14="http://schemas.microsoft.com/office/powerpoint/2010/main" val="26700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5DC6A-5009-23EA-0FE2-96D0F1F30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68C838-48C0-E0A5-0FCB-CFC223A51748}"/>
              </a:ext>
            </a:extLst>
          </p:cNvPr>
          <p:cNvSpPr>
            <a:spLocks noGrp="1"/>
          </p:cNvSpPr>
          <p:nvPr>
            <p:ph type="title"/>
          </p:nvPr>
        </p:nvSpPr>
        <p:spPr>
          <a:xfrm>
            <a:off x="635726" y="186612"/>
            <a:ext cx="11556274" cy="718823"/>
          </a:xfrm>
        </p:spPr>
        <p:txBody>
          <a:bodyPr>
            <a:normAutofit/>
          </a:bodyPr>
          <a:lstStyle/>
          <a:p>
            <a:r>
              <a:rPr lang="en-GB" sz="3200" dirty="0"/>
              <a:t>Digital Twins and interfaces with Data Spaces in Energy</a:t>
            </a:r>
            <a:endParaRPr lang="aa-ET" sz="3200" dirty="0"/>
          </a:p>
        </p:txBody>
      </p:sp>
      <p:sp>
        <p:nvSpPr>
          <p:cNvPr id="6" name="Content Placeholder 2">
            <a:extLst>
              <a:ext uri="{FF2B5EF4-FFF2-40B4-BE49-F238E27FC236}">
                <a16:creationId xmlns:a16="http://schemas.microsoft.com/office/drawing/2014/main" id="{05245EA1-F68D-2A34-4CAA-A3B990574904}"/>
              </a:ext>
            </a:extLst>
          </p:cNvPr>
          <p:cNvSpPr>
            <a:spLocks noGrp="1"/>
          </p:cNvSpPr>
          <p:nvPr>
            <p:ph idx="1"/>
          </p:nvPr>
        </p:nvSpPr>
        <p:spPr>
          <a:xfrm>
            <a:off x="238897" y="1062446"/>
            <a:ext cx="11953103" cy="4984127"/>
          </a:xfrm>
        </p:spPr>
        <p:txBody>
          <a:bodyPr vert="horz" lIns="91440" tIns="45720" rIns="91440" bIns="45720" rtlCol="0" anchor="t">
            <a:normAutofit/>
          </a:bodyPr>
          <a:lstStyle/>
          <a:p>
            <a:pPr marL="0" indent="0">
              <a:lnSpc>
                <a:spcPct val="115000"/>
              </a:lnSpc>
              <a:spcAft>
                <a:spcPts val="600"/>
              </a:spcAft>
              <a:buNone/>
            </a:pPr>
            <a:endParaRPr lang="en-GB" sz="1100" b="1" dirty="0">
              <a:ea typeface="Yu Mincho"/>
              <a:cs typeface="Arial"/>
            </a:endParaRPr>
          </a:p>
          <a:p>
            <a:pPr marL="285750" indent="-285750">
              <a:lnSpc>
                <a:spcPct val="114999"/>
              </a:lnSpc>
              <a:spcAft>
                <a:spcPts val="600"/>
              </a:spcAft>
            </a:pPr>
            <a:r>
              <a:rPr lang="en-GB" sz="1800" b="1" dirty="0">
                <a:latin typeface="Century Gothic"/>
                <a:ea typeface="Yu Mincho"/>
                <a:cs typeface="Arial"/>
              </a:rPr>
              <a:t>Real-time data synchronisation </a:t>
            </a:r>
            <a:endParaRPr lang="en-GB" sz="1800" dirty="0"/>
          </a:p>
          <a:p>
            <a:pPr marL="285750" indent="-285750">
              <a:lnSpc>
                <a:spcPct val="114999"/>
              </a:lnSpc>
              <a:spcAft>
                <a:spcPts val="600"/>
              </a:spcAft>
            </a:pPr>
            <a:r>
              <a:rPr lang="en-GB" sz="1800" b="1" dirty="0">
                <a:latin typeface="Century Gothic"/>
                <a:ea typeface="Yu Mincho"/>
                <a:cs typeface="Arial"/>
              </a:rPr>
              <a:t>Enhanced Decision Support through Simulation and Predictive Analysis</a:t>
            </a:r>
          </a:p>
          <a:p>
            <a:pPr marL="285750" indent="-285750">
              <a:lnSpc>
                <a:spcPct val="114999"/>
              </a:lnSpc>
              <a:spcAft>
                <a:spcPts val="600"/>
              </a:spcAft>
            </a:pPr>
            <a:r>
              <a:rPr lang="en-GB" sz="1800" b="1" dirty="0">
                <a:latin typeface="Century Gothic"/>
                <a:ea typeface="Yu Mincho"/>
                <a:cs typeface="Arial"/>
              </a:rPr>
              <a:t>Establish smart environments: such as smart cities, smart buildings, and smart factories</a:t>
            </a:r>
          </a:p>
          <a:p>
            <a:pPr marL="285750" indent="-285750">
              <a:lnSpc>
                <a:spcPct val="114999"/>
              </a:lnSpc>
              <a:spcAft>
                <a:spcPts val="600"/>
              </a:spcAft>
            </a:pPr>
            <a:r>
              <a:rPr lang="en-GB" sz="1800" b="1" dirty="0">
                <a:latin typeface="Century Gothic"/>
                <a:ea typeface="Yu Mincho"/>
                <a:cs typeface="Arial"/>
              </a:rPr>
              <a:t>The Digital Twin can be combined with other systems to create advanced human-machine interfaces </a:t>
            </a:r>
          </a:p>
          <a:p>
            <a:pPr marL="285750" indent="-285750">
              <a:lnSpc>
                <a:spcPct val="114999"/>
              </a:lnSpc>
              <a:spcAft>
                <a:spcPts val="600"/>
              </a:spcAft>
            </a:pPr>
            <a:r>
              <a:rPr lang="en-GB" sz="1800" b="1" dirty="0">
                <a:latin typeface="Century Gothic"/>
                <a:ea typeface="Yu Mincho"/>
                <a:cs typeface="Arial"/>
              </a:rPr>
              <a:t>Data-Driven control in real time </a:t>
            </a:r>
          </a:p>
        </p:txBody>
      </p:sp>
    </p:spTree>
    <p:extLst>
      <p:ext uri="{BB962C8B-B14F-4D97-AF65-F5344CB8AC3E}">
        <p14:creationId xmlns:p14="http://schemas.microsoft.com/office/powerpoint/2010/main" val="1580733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EA4C9-0688-9B43-0702-12F8CFB6FB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AE8C37-BA0E-E182-6C62-6C799F846731}"/>
              </a:ext>
            </a:extLst>
          </p:cNvPr>
          <p:cNvSpPr>
            <a:spLocks noGrp="1"/>
          </p:cNvSpPr>
          <p:nvPr>
            <p:ph type="ctrTitle"/>
          </p:nvPr>
        </p:nvSpPr>
        <p:spPr>
          <a:xfrm>
            <a:off x="838200" y="2081801"/>
            <a:ext cx="10515600" cy="1723490"/>
          </a:xfrm>
        </p:spPr>
        <p:txBody>
          <a:bodyPr>
            <a:normAutofit/>
          </a:bodyPr>
          <a:lstStyle/>
          <a:p>
            <a:pPr>
              <a:lnSpc>
                <a:spcPct val="100000"/>
              </a:lnSpc>
            </a:pPr>
            <a:r>
              <a:rPr lang="en-GB" dirty="0"/>
              <a:t>Presentation of the use cases</a:t>
            </a:r>
          </a:p>
        </p:txBody>
      </p:sp>
      <p:sp>
        <p:nvSpPr>
          <p:cNvPr id="3" name="Subtitle 2">
            <a:extLst>
              <a:ext uri="{FF2B5EF4-FFF2-40B4-BE49-F238E27FC236}">
                <a16:creationId xmlns:a16="http://schemas.microsoft.com/office/drawing/2014/main" id="{78F8BC08-886A-3977-7DB2-91C78F6716FA}"/>
              </a:ext>
            </a:extLst>
          </p:cNvPr>
          <p:cNvSpPr>
            <a:spLocks noGrp="1"/>
          </p:cNvSpPr>
          <p:nvPr>
            <p:ph type="subTitle" idx="1"/>
          </p:nvPr>
        </p:nvSpPr>
        <p:spPr>
          <a:xfrm>
            <a:off x="838200" y="3914454"/>
            <a:ext cx="10515600" cy="1390577"/>
          </a:xfrm>
        </p:spPr>
        <p:txBody>
          <a:bodyPr>
            <a:normAutofit/>
          </a:bodyPr>
          <a:lstStyle/>
          <a:p>
            <a:r>
              <a:rPr lang="en-US" dirty="0"/>
              <a:t>Asbjorn Hovsto (Hafenstrom)</a:t>
            </a:r>
          </a:p>
          <a:p>
            <a:r>
              <a:rPr lang="en-US" dirty="0">
                <a:latin typeface="Century Gothic"/>
              </a:rPr>
              <a:t>Ana Pereira (Ubiwhere)</a:t>
            </a:r>
          </a:p>
        </p:txBody>
      </p:sp>
    </p:spTree>
    <p:extLst>
      <p:ext uri="{BB962C8B-B14F-4D97-AF65-F5344CB8AC3E}">
        <p14:creationId xmlns:p14="http://schemas.microsoft.com/office/powerpoint/2010/main" val="411029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E04BB0A-2BD8-3849-3585-7280D269A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271" y="151871"/>
            <a:ext cx="1533525" cy="685800"/>
          </a:xfrm>
          <a:prstGeom prst="rect">
            <a:avLst/>
          </a:prstGeom>
        </p:spPr>
      </p:pic>
      <p:pic>
        <p:nvPicPr>
          <p:cNvPr id="32" name="image11.png">
            <a:extLst>
              <a:ext uri="{FF2B5EF4-FFF2-40B4-BE49-F238E27FC236}">
                <a16:creationId xmlns:a16="http://schemas.microsoft.com/office/drawing/2014/main" id="{0B63BBA4-63DC-4058-BC9A-839E09C10AEF}"/>
              </a:ext>
            </a:extLst>
          </p:cNvPr>
          <p:cNvPicPr/>
          <p:nvPr/>
        </p:nvPicPr>
        <p:blipFill>
          <a:blip r:embed="rId4"/>
          <a:srcRect b="19161"/>
          <a:stretch>
            <a:fillRect/>
          </a:stretch>
        </p:blipFill>
        <p:spPr>
          <a:xfrm>
            <a:off x="5704676" y="714975"/>
            <a:ext cx="4892109" cy="1026739"/>
          </a:xfrm>
          <a:prstGeom prst="rect">
            <a:avLst/>
          </a:prstGeom>
          <a:ln/>
        </p:spPr>
      </p:pic>
      <p:grpSp>
        <p:nvGrpSpPr>
          <p:cNvPr id="24" name="Gruppe 23">
            <a:extLst>
              <a:ext uri="{FF2B5EF4-FFF2-40B4-BE49-F238E27FC236}">
                <a16:creationId xmlns:a16="http://schemas.microsoft.com/office/drawing/2014/main" id="{D4D3CEE0-8965-44A7-BCF1-0B54F56F1BC9}"/>
              </a:ext>
            </a:extLst>
          </p:cNvPr>
          <p:cNvGrpSpPr/>
          <p:nvPr/>
        </p:nvGrpSpPr>
        <p:grpSpPr>
          <a:xfrm>
            <a:off x="471165" y="1961536"/>
            <a:ext cx="11442982" cy="2772388"/>
            <a:chOff x="471165" y="1961536"/>
            <a:chExt cx="11442982" cy="2772388"/>
          </a:xfrm>
        </p:grpSpPr>
        <p:pic>
          <p:nvPicPr>
            <p:cNvPr id="9" name="Bilde 8">
              <a:extLst>
                <a:ext uri="{FF2B5EF4-FFF2-40B4-BE49-F238E27FC236}">
                  <a16:creationId xmlns:a16="http://schemas.microsoft.com/office/drawing/2014/main" id="{5D0C90B4-1337-4430-8BEB-18D4F8A5DAF1}"/>
                </a:ext>
              </a:extLst>
            </p:cNvPr>
            <p:cNvPicPr>
              <a:picLocks noChangeAspect="1"/>
            </p:cNvPicPr>
            <p:nvPr/>
          </p:nvPicPr>
          <p:blipFill rotWithShape="1">
            <a:blip r:embed="rId5">
              <a:extLst>
                <a:ext uri="{28A0092B-C50C-407E-A947-70E740481C1C}">
                  <a14:useLocalDpi xmlns:a14="http://schemas.microsoft.com/office/drawing/2010/main" val="0"/>
                </a:ext>
              </a:extLst>
            </a:blip>
            <a:srcRect b="22911"/>
            <a:stretch/>
          </p:blipFill>
          <p:spPr>
            <a:xfrm>
              <a:off x="471165" y="1961536"/>
              <a:ext cx="11442982" cy="2772388"/>
            </a:xfrm>
            <a:prstGeom prst="rect">
              <a:avLst/>
            </a:prstGeom>
          </p:spPr>
        </p:pic>
        <p:sp>
          <p:nvSpPr>
            <p:cNvPr id="22" name="Rektangel 21">
              <a:extLst>
                <a:ext uri="{FF2B5EF4-FFF2-40B4-BE49-F238E27FC236}">
                  <a16:creationId xmlns:a16="http://schemas.microsoft.com/office/drawing/2014/main" id="{F1425248-A9C5-43AB-8502-ACDF11E8CDBA}"/>
                </a:ext>
              </a:extLst>
            </p:cNvPr>
            <p:cNvSpPr/>
            <p:nvPr/>
          </p:nvSpPr>
          <p:spPr>
            <a:xfrm>
              <a:off x="471165" y="1961536"/>
              <a:ext cx="11442982" cy="530941"/>
            </a:xfrm>
            <a:prstGeom prst="rect">
              <a:avLst/>
            </a:prstGeom>
            <a:solidFill>
              <a:srgbClr val="E8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C0840"/>
                </a:solidFill>
                <a:latin typeface="Century Gothic" panose="020B0502020202020204" pitchFamily="34" charset="0"/>
              </a:endParaRPr>
            </a:p>
          </p:txBody>
        </p:sp>
      </p:grpSp>
      <p:sp>
        <p:nvSpPr>
          <p:cNvPr id="2" name="Tittel 1">
            <a:extLst>
              <a:ext uri="{FF2B5EF4-FFF2-40B4-BE49-F238E27FC236}">
                <a16:creationId xmlns:a16="http://schemas.microsoft.com/office/drawing/2014/main" id="{42F91D7E-4A84-433F-B36D-47EF7E90D20E}"/>
              </a:ext>
            </a:extLst>
          </p:cNvPr>
          <p:cNvSpPr>
            <a:spLocks noGrp="1"/>
          </p:cNvSpPr>
          <p:nvPr>
            <p:ph type="title" idx="4294967295"/>
          </p:nvPr>
        </p:nvSpPr>
        <p:spPr>
          <a:xfrm>
            <a:off x="690281" y="14134"/>
            <a:ext cx="9842477" cy="760717"/>
          </a:xfrm>
        </p:spPr>
        <p:txBody>
          <a:bodyPr vert="horz" lIns="91440" tIns="45720" rIns="91440" bIns="45720" rtlCol="0" anchor="ctr">
            <a:noAutofit/>
          </a:bodyPr>
          <a:lstStyle/>
          <a:p>
            <a:r>
              <a:rPr lang="en-GB" sz="4000" dirty="0">
                <a:solidFill>
                  <a:srgbClr val="1C0840"/>
                </a:solidFill>
                <a:effectLst>
                  <a:outerShdw blurRad="50800" dist="38100" dir="5400000" algn="t" rotWithShape="0">
                    <a:prstClr val="black">
                      <a:alpha val="40000"/>
                    </a:prstClr>
                  </a:outerShdw>
                </a:effectLst>
                <a:latin typeface="Century Gothic" panose="020B0502020202020204" pitchFamily="34" charset="0"/>
              </a:rPr>
              <a:t>  eFerry setup</a:t>
            </a:r>
          </a:p>
        </p:txBody>
      </p:sp>
      <p:pic>
        <p:nvPicPr>
          <p:cNvPr id="13" name="Bilde 12">
            <a:extLst>
              <a:ext uri="{FF2B5EF4-FFF2-40B4-BE49-F238E27FC236}">
                <a16:creationId xmlns:a16="http://schemas.microsoft.com/office/drawing/2014/main" id="{D6B39445-45CE-4393-9FF7-743799CCEE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311864" y="1961536"/>
            <a:ext cx="4654374" cy="2772388"/>
          </a:xfrm>
          <a:prstGeom prst="rect">
            <a:avLst/>
          </a:prstGeom>
        </p:spPr>
      </p:pic>
      <p:sp>
        <p:nvSpPr>
          <p:cNvPr id="14" name="TekstSylinder 13">
            <a:extLst>
              <a:ext uri="{FF2B5EF4-FFF2-40B4-BE49-F238E27FC236}">
                <a16:creationId xmlns:a16="http://schemas.microsoft.com/office/drawing/2014/main" id="{2A50AE2E-C48E-4806-B4E0-75D6D17C3718}"/>
              </a:ext>
            </a:extLst>
          </p:cNvPr>
          <p:cNvSpPr txBox="1"/>
          <p:nvPr/>
        </p:nvSpPr>
        <p:spPr>
          <a:xfrm>
            <a:off x="1383629" y="4899765"/>
            <a:ext cx="1547218" cy="369332"/>
          </a:xfrm>
          <a:prstGeom prst="rect">
            <a:avLst/>
          </a:prstGeom>
          <a:noFill/>
        </p:spPr>
        <p:txBody>
          <a:bodyPr wrap="none" rtlCol="0">
            <a:spAutoFit/>
          </a:bodyPr>
          <a:lstStyle/>
          <a:p>
            <a:r>
              <a:rPr lang="en-GB" dirty="0">
                <a:solidFill>
                  <a:srgbClr val="1C0840"/>
                </a:solidFill>
                <a:latin typeface="Century Gothic" panose="020B0502020202020204" pitchFamily="34" charset="0"/>
              </a:rPr>
              <a:t>Main station</a:t>
            </a:r>
          </a:p>
        </p:txBody>
      </p:sp>
      <p:sp>
        <p:nvSpPr>
          <p:cNvPr id="15" name="TekstSylinder 14">
            <a:extLst>
              <a:ext uri="{FF2B5EF4-FFF2-40B4-BE49-F238E27FC236}">
                <a16:creationId xmlns:a16="http://schemas.microsoft.com/office/drawing/2014/main" id="{7403DF23-1077-4C35-AACB-BB9666F390D1}"/>
              </a:ext>
            </a:extLst>
          </p:cNvPr>
          <p:cNvSpPr txBox="1"/>
          <p:nvPr/>
        </p:nvSpPr>
        <p:spPr>
          <a:xfrm>
            <a:off x="3924846" y="4896462"/>
            <a:ext cx="1697901" cy="369332"/>
          </a:xfrm>
          <a:prstGeom prst="rect">
            <a:avLst/>
          </a:prstGeom>
          <a:noFill/>
        </p:spPr>
        <p:txBody>
          <a:bodyPr wrap="none" rtlCol="0">
            <a:spAutoFit/>
          </a:bodyPr>
          <a:lstStyle/>
          <a:p>
            <a:r>
              <a:rPr lang="en-GB" dirty="0">
                <a:solidFill>
                  <a:srgbClr val="1C0840"/>
                </a:solidFill>
                <a:latin typeface="Century Gothic" panose="020B0502020202020204" pitchFamily="34" charset="0"/>
              </a:rPr>
              <a:t>Power cables</a:t>
            </a:r>
          </a:p>
        </p:txBody>
      </p:sp>
      <p:sp>
        <p:nvSpPr>
          <p:cNvPr id="16" name="TekstSylinder 15">
            <a:extLst>
              <a:ext uri="{FF2B5EF4-FFF2-40B4-BE49-F238E27FC236}">
                <a16:creationId xmlns:a16="http://schemas.microsoft.com/office/drawing/2014/main" id="{4F1BEF8F-C93B-4693-B7A0-71EB054CE505}"/>
              </a:ext>
            </a:extLst>
          </p:cNvPr>
          <p:cNvSpPr txBox="1"/>
          <p:nvPr/>
        </p:nvSpPr>
        <p:spPr>
          <a:xfrm>
            <a:off x="5966292" y="4896462"/>
            <a:ext cx="1531188" cy="646331"/>
          </a:xfrm>
          <a:prstGeom prst="rect">
            <a:avLst/>
          </a:prstGeom>
          <a:noFill/>
        </p:spPr>
        <p:txBody>
          <a:bodyPr wrap="none" rtlCol="0">
            <a:spAutoFit/>
          </a:bodyPr>
          <a:lstStyle/>
          <a:p>
            <a:r>
              <a:rPr lang="en-GB" dirty="0" err="1">
                <a:solidFill>
                  <a:srgbClr val="1C0840"/>
                </a:solidFill>
                <a:latin typeface="Century Gothic" panose="020B0502020202020204" pitchFamily="34" charset="0"/>
              </a:rPr>
              <a:t>Shorepower</a:t>
            </a:r>
            <a:endParaRPr lang="en-GB" dirty="0">
              <a:solidFill>
                <a:srgbClr val="1C0840"/>
              </a:solidFill>
              <a:latin typeface="Century Gothic" panose="020B0502020202020204" pitchFamily="34" charset="0"/>
            </a:endParaRPr>
          </a:p>
          <a:p>
            <a:r>
              <a:rPr lang="en-GB" dirty="0">
                <a:solidFill>
                  <a:srgbClr val="1C0840"/>
                </a:solidFill>
                <a:latin typeface="Century Gothic" panose="020B0502020202020204" pitchFamily="34" charset="0"/>
              </a:rPr>
              <a:t>substation</a:t>
            </a:r>
          </a:p>
        </p:txBody>
      </p:sp>
      <p:sp>
        <p:nvSpPr>
          <p:cNvPr id="17" name="TekstSylinder 16">
            <a:extLst>
              <a:ext uri="{FF2B5EF4-FFF2-40B4-BE49-F238E27FC236}">
                <a16:creationId xmlns:a16="http://schemas.microsoft.com/office/drawing/2014/main" id="{7067CD9F-5FA7-4B9B-9D90-D846E380D9F0}"/>
              </a:ext>
            </a:extLst>
          </p:cNvPr>
          <p:cNvSpPr txBox="1"/>
          <p:nvPr/>
        </p:nvSpPr>
        <p:spPr>
          <a:xfrm>
            <a:off x="7943327" y="4896462"/>
            <a:ext cx="806631" cy="369332"/>
          </a:xfrm>
          <a:prstGeom prst="rect">
            <a:avLst/>
          </a:prstGeom>
          <a:noFill/>
        </p:spPr>
        <p:txBody>
          <a:bodyPr wrap="none" rtlCol="0">
            <a:spAutoFit/>
          </a:bodyPr>
          <a:lstStyle/>
          <a:p>
            <a:r>
              <a:rPr lang="en-GB" dirty="0">
                <a:solidFill>
                  <a:srgbClr val="1C0840"/>
                </a:solidFill>
                <a:latin typeface="Century Gothic" panose="020B0502020202020204" pitchFamily="34" charset="0"/>
              </a:rPr>
              <a:t>Quay</a:t>
            </a:r>
          </a:p>
        </p:txBody>
      </p:sp>
      <p:sp>
        <p:nvSpPr>
          <p:cNvPr id="18" name="TekstSylinder 17">
            <a:extLst>
              <a:ext uri="{FF2B5EF4-FFF2-40B4-BE49-F238E27FC236}">
                <a16:creationId xmlns:a16="http://schemas.microsoft.com/office/drawing/2014/main" id="{06E9CF44-5521-43E3-BCC2-C7DC008C05DB}"/>
              </a:ext>
            </a:extLst>
          </p:cNvPr>
          <p:cNvSpPr txBox="1"/>
          <p:nvPr/>
        </p:nvSpPr>
        <p:spPr>
          <a:xfrm>
            <a:off x="9523603" y="4896462"/>
            <a:ext cx="2539478" cy="369332"/>
          </a:xfrm>
          <a:prstGeom prst="rect">
            <a:avLst/>
          </a:prstGeom>
          <a:noFill/>
        </p:spPr>
        <p:txBody>
          <a:bodyPr wrap="none" rtlCol="0">
            <a:spAutoFit/>
          </a:bodyPr>
          <a:lstStyle/>
          <a:p>
            <a:r>
              <a:rPr lang="en-GB" dirty="0">
                <a:solidFill>
                  <a:srgbClr val="1C0840"/>
                </a:solidFill>
                <a:latin typeface="Century Gothic" panose="020B0502020202020204" pitchFamily="34" charset="0"/>
              </a:rPr>
              <a:t>On-board installation</a:t>
            </a:r>
          </a:p>
        </p:txBody>
      </p:sp>
      <p:cxnSp>
        <p:nvCxnSpPr>
          <p:cNvPr id="20" name="Rett linje 19">
            <a:extLst>
              <a:ext uri="{FF2B5EF4-FFF2-40B4-BE49-F238E27FC236}">
                <a16:creationId xmlns:a16="http://schemas.microsoft.com/office/drawing/2014/main" id="{7C02C843-2087-406E-A4E9-08D34DD94AA5}"/>
              </a:ext>
            </a:extLst>
          </p:cNvPr>
          <p:cNvCxnSpPr/>
          <p:nvPr/>
        </p:nvCxnSpPr>
        <p:spPr>
          <a:xfrm flipV="1">
            <a:off x="7311864" y="1342103"/>
            <a:ext cx="0" cy="4778478"/>
          </a:xfrm>
          <a:prstGeom prst="line">
            <a:avLst/>
          </a:prstGeom>
          <a:ln w="571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ln>
          <a:effectLst>
            <a:outerShdw blurRad="25400" dist="127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36139540-0F22-47EB-A11B-9D3F4E1122EB}"/>
              </a:ext>
            </a:extLst>
          </p:cNvPr>
          <p:cNvCxnSpPr/>
          <p:nvPr/>
        </p:nvCxnSpPr>
        <p:spPr>
          <a:xfrm flipV="1">
            <a:off x="9204574" y="1342103"/>
            <a:ext cx="0" cy="4778478"/>
          </a:xfrm>
          <a:prstGeom prst="line">
            <a:avLst/>
          </a:prstGeom>
          <a:ln w="571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ln>
          <a:effectLst>
            <a:outerShdw blurRad="25400" dist="127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23" name="TekstSylinder 22">
            <a:extLst>
              <a:ext uri="{FF2B5EF4-FFF2-40B4-BE49-F238E27FC236}">
                <a16:creationId xmlns:a16="http://schemas.microsoft.com/office/drawing/2014/main" id="{E5182794-22A5-4CC1-9E50-F9DFFC7A0A01}"/>
              </a:ext>
            </a:extLst>
          </p:cNvPr>
          <p:cNvSpPr txBox="1"/>
          <p:nvPr/>
        </p:nvSpPr>
        <p:spPr>
          <a:xfrm>
            <a:off x="1272317" y="5219627"/>
            <a:ext cx="1762021" cy="646331"/>
          </a:xfrm>
          <a:prstGeom prst="rect">
            <a:avLst/>
          </a:prstGeom>
          <a:noFill/>
        </p:spPr>
        <p:txBody>
          <a:bodyPr wrap="none" rtlCol="0">
            <a:spAutoFit/>
          </a:bodyPr>
          <a:lstStyle/>
          <a:p>
            <a:r>
              <a:rPr lang="en-GB" sz="3600" b="1" dirty="0">
                <a:solidFill>
                  <a:srgbClr val="1C0840"/>
                </a:solidFill>
                <a:latin typeface="Century Gothic" panose="020B0502020202020204" pitchFamily="34" charset="0"/>
              </a:rPr>
              <a:t>200</a:t>
            </a:r>
            <a:r>
              <a:rPr lang="en-GB" sz="3600" dirty="0">
                <a:solidFill>
                  <a:srgbClr val="1C0840"/>
                </a:solidFill>
                <a:latin typeface="Century Gothic" panose="020B0502020202020204" pitchFamily="34" charset="0"/>
              </a:rPr>
              <a:t> kW</a:t>
            </a:r>
          </a:p>
        </p:txBody>
      </p:sp>
      <p:sp>
        <p:nvSpPr>
          <p:cNvPr id="26" name="TekstSylinder 25">
            <a:extLst>
              <a:ext uri="{FF2B5EF4-FFF2-40B4-BE49-F238E27FC236}">
                <a16:creationId xmlns:a16="http://schemas.microsoft.com/office/drawing/2014/main" id="{F6ED3299-76F4-4AFE-9087-C9813BAC3F88}"/>
              </a:ext>
            </a:extLst>
          </p:cNvPr>
          <p:cNvSpPr txBox="1"/>
          <p:nvPr/>
        </p:nvSpPr>
        <p:spPr>
          <a:xfrm>
            <a:off x="9014942" y="5219627"/>
            <a:ext cx="3187091" cy="954107"/>
          </a:xfrm>
          <a:prstGeom prst="rect">
            <a:avLst/>
          </a:prstGeom>
          <a:noFill/>
        </p:spPr>
        <p:txBody>
          <a:bodyPr wrap="none" rtlCol="0">
            <a:spAutoFit/>
          </a:bodyPr>
          <a:lstStyle/>
          <a:p>
            <a:pPr algn="ctr"/>
            <a:r>
              <a:rPr lang="en-GB" sz="3600" b="1" dirty="0">
                <a:solidFill>
                  <a:srgbClr val="1C0840"/>
                </a:solidFill>
                <a:latin typeface="Century Gothic" panose="020B0502020202020204" pitchFamily="34" charset="0"/>
              </a:rPr>
              <a:t>532</a:t>
            </a:r>
            <a:r>
              <a:rPr lang="en-GB" sz="3600" dirty="0">
                <a:solidFill>
                  <a:srgbClr val="1C0840"/>
                </a:solidFill>
                <a:latin typeface="Century Gothic" panose="020B0502020202020204" pitchFamily="34" charset="0"/>
              </a:rPr>
              <a:t> kW</a:t>
            </a:r>
          </a:p>
          <a:p>
            <a:pPr algn="ctr"/>
            <a:r>
              <a:rPr lang="en-GB" sz="2000" dirty="0">
                <a:solidFill>
                  <a:srgbClr val="1C0840"/>
                </a:solidFill>
                <a:latin typeface="Century Gothic" panose="020B0502020202020204" pitchFamily="34" charset="0"/>
              </a:rPr>
              <a:t>Actual battery capacity</a:t>
            </a:r>
          </a:p>
        </p:txBody>
      </p:sp>
      <p:sp>
        <p:nvSpPr>
          <p:cNvPr id="28" name="TekstSylinder 27">
            <a:extLst>
              <a:ext uri="{FF2B5EF4-FFF2-40B4-BE49-F238E27FC236}">
                <a16:creationId xmlns:a16="http://schemas.microsoft.com/office/drawing/2014/main" id="{22A65754-FB99-4B66-8639-E66FEC34EC87}"/>
              </a:ext>
            </a:extLst>
          </p:cNvPr>
          <p:cNvSpPr txBox="1"/>
          <p:nvPr/>
        </p:nvSpPr>
        <p:spPr>
          <a:xfrm>
            <a:off x="7369451" y="5219627"/>
            <a:ext cx="1851789" cy="954107"/>
          </a:xfrm>
          <a:prstGeom prst="rect">
            <a:avLst/>
          </a:prstGeom>
          <a:noFill/>
        </p:spPr>
        <p:txBody>
          <a:bodyPr wrap="none" rtlCol="0">
            <a:spAutoFit/>
          </a:bodyPr>
          <a:lstStyle/>
          <a:p>
            <a:pPr algn="ctr"/>
            <a:r>
              <a:rPr lang="en-GB" sz="3600" b="1" dirty="0">
                <a:solidFill>
                  <a:srgbClr val="1C0840"/>
                </a:solidFill>
                <a:latin typeface="Century Gothic" panose="020B0502020202020204" pitchFamily="34" charset="0"/>
              </a:rPr>
              <a:t>133</a:t>
            </a:r>
            <a:r>
              <a:rPr lang="en-GB" sz="3600" dirty="0">
                <a:solidFill>
                  <a:srgbClr val="1C0840"/>
                </a:solidFill>
                <a:latin typeface="Century Gothic" panose="020B0502020202020204" pitchFamily="34" charset="0"/>
              </a:rPr>
              <a:t> kW</a:t>
            </a:r>
          </a:p>
          <a:p>
            <a:pPr algn="ctr"/>
            <a:r>
              <a:rPr lang="en-GB" sz="2000" dirty="0">
                <a:solidFill>
                  <a:srgbClr val="1C0840"/>
                </a:solidFill>
                <a:latin typeface="Century Gothic" panose="020B0502020202020204" pitchFamily="34" charset="0"/>
              </a:rPr>
              <a:t>Consumption</a:t>
            </a:r>
          </a:p>
        </p:txBody>
      </p:sp>
      <p:sp>
        <p:nvSpPr>
          <p:cNvPr id="30" name="TekstSylinder 29">
            <a:extLst>
              <a:ext uri="{FF2B5EF4-FFF2-40B4-BE49-F238E27FC236}">
                <a16:creationId xmlns:a16="http://schemas.microsoft.com/office/drawing/2014/main" id="{DB3078E4-F0E1-4B06-BE40-1619E1568E52}"/>
              </a:ext>
            </a:extLst>
          </p:cNvPr>
          <p:cNvSpPr txBox="1"/>
          <p:nvPr/>
        </p:nvSpPr>
        <p:spPr>
          <a:xfrm>
            <a:off x="3940940" y="5219627"/>
            <a:ext cx="1385316" cy="954107"/>
          </a:xfrm>
          <a:prstGeom prst="rect">
            <a:avLst/>
          </a:prstGeom>
          <a:noFill/>
        </p:spPr>
        <p:txBody>
          <a:bodyPr wrap="none" rtlCol="0">
            <a:spAutoFit/>
          </a:bodyPr>
          <a:lstStyle/>
          <a:p>
            <a:pPr algn="ctr"/>
            <a:r>
              <a:rPr lang="en-GB" sz="3600" b="1" dirty="0">
                <a:solidFill>
                  <a:srgbClr val="1C0840"/>
                </a:solidFill>
                <a:latin typeface="Century Gothic" panose="020B0502020202020204" pitchFamily="34" charset="0"/>
              </a:rPr>
              <a:t>22</a:t>
            </a:r>
            <a:r>
              <a:rPr lang="en-GB" sz="3600" dirty="0">
                <a:solidFill>
                  <a:srgbClr val="1C0840"/>
                </a:solidFill>
                <a:latin typeface="Century Gothic" panose="020B0502020202020204" pitchFamily="34" charset="0"/>
              </a:rPr>
              <a:t> kV</a:t>
            </a:r>
          </a:p>
          <a:p>
            <a:pPr algn="ctr"/>
            <a:r>
              <a:rPr lang="en-GB" sz="2000" dirty="0">
                <a:solidFill>
                  <a:srgbClr val="1C0840"/>
                </a:solidFill>
                <a:latin typeface="Century Gothic" panose="020B0502020202020204" pitchFamily="34" charset="0"/>
              </a:rPr>
              <a:t>Main grid</a:t>
            </a:r>
            <a:endParaRPr lang="en-GB" sz="2400" dirty="0">
              <a:solidFill>
                <a:srgbClr val="1C0840"/>
              </a:solidFill>
              <a:latin typeface="Century Gothic" panose="020B0502020202020204" pitchFamily="34" charset="0"/>
            </a:endParaRPr>
          </a:p>
        </p:txBody>
      </p:sp>
      <p:sp>
        <p:nvSpPr>
          <p:cNvPr id="31" name="Snakkeboble: rektangel 30">
            <a:extLst>
              <a:ext uri="{FF2B5EF4-FFF2-40B4-BE49-F238E27FC236}">
                <a16:creationId xmlns:a16="http://schemas.microsoft.com/office/drawing/2014/main" id="{CCBA3CE0-F39A-46D4-831A-861C3392BBA9}"/>
              </a:ext>
            </a:extLst>
          </p:cNvPr>
          <p:cNvSpPr/>
          <p:nvPr/>
        </p:nvSpPr>
        <p:spPr>
          <a:xfrm>
            <a:off x="2927614" y="737920"/>
            <a:ext cx="2193685" cy="1460519"/>
          </a:xfrm>
          <a:prstGeom prst="wedgeRectCallout">
            <a:avLst>
              <a:gd name="adj1" fmla="val 64305"/>
              <a:gd name="adj2" fmla="val 1726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ln w="0"/>
                <a:solidFill>
                  <a:srgbClr val="1C0840"/>
                </a:solidFill>
                <a:effectLst>
                  <a:outerShdw blurRad="38100" dist="19050" dir="2700000" algn="tl" rotWithShape="0">
                    <a:schemeClr val="dk1">
                      <a:alpha val="40000"/>
                    </a:schemeClr>
                  </a:outerShdw>
                </a:effectLst>
                <a:latin typeface="Century Gothic" panose="020B0502020202020204" pitchFamily="34" charset="0"/>
              </a:rPr>
              <a:t>EVC-EMC</a:t>
            </a:r>
          </a:p>
          <a:p>
            <a:pPr algn="ctr"/>
            <a:r>
              <a:rPr lang="en-GB" dirty="0">
                <a:ln w="0"/>
                <a:solidFill>
                  <a:srgbClr val="1C0840"/>
                </a:solidFill>
                <a:latin typeface="Century Gothic" panose="020B0502020202020204" pitchFamily="34" charset="0"/>
              </a:rPr>
              <a:t>Lack of support for Ferry2Grid from IEC standards</a:t>
            </a:r>
          </a:p>
        </p:txBody>
      </p:sp>
    </p:spTree>
    <p:extLst>
      <p:ext uri="{BB962C8B-B14F-4D97-AF65-F5344CB8AC3E}">
        <p14:creationId xmlns:p14="http://schemas.microsoft.com/office/powerpoint/2010/main" val="14176828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500"/>
                                        <p:tgtEl>
                                          <p:spTgt spid="24"/>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anim calcmode="lin" valueType="num">
                                      <p:cBhvr>
                                        <p:cTn id="24" dur="500" fill="hold"/>
                                        <p:tgtEl>
                                          <p:spTgt spid="16"/>
                                        </p:tgtEl>
                                        <p:attrNameLst>
                                          <p:attrName>ppt_x</p:attrName>
                                        </p:attrNameLst>
                                      </p:cBhvr>
                                      <p:tavLst>
                                        <p:tav tm="0">
                                          <p:val>
                                            <p:strVal val="#ppt_x"/>
                                          </p:val>
                                        </p:tav>
                                        <p:tav tm="100000">
                                          <p:val>
                                            <p:strVal val="#ppt_x"/>
                                          </p:val>
                                        </p:tav>
                                      </p:tavLst>
                                    </p:anim>
                                    <p:anim calcmode="lin" valueType="num">
                                      <p:cBhvr>
                                        <p:cTn id="25" dur="5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anim calcmode="lin" valueType="num">
                                      <p:cBhvr>
                                        <p:cTn id="36" dur="500" fill="hold"/>
                                        <p:tgtEl>
                                          <p:spTgt spid="18"/>
                                        </p:tgtEl>
                                        <p:attrNameLst>
                                          <p:attrName>ppt_x</p:attrName>
                                        </p:attrNameLst>
                                      </p:cBhvr>
                                      <p:tavLst>
                                        <p:tav tm="0">
                                          <p:val>
                                            <p:strVal val="#ppt_x"/>
                                          </p:val>
                                        </p:tav>
                                        <p:tav tm="100000">
                                          <p:val>
                                            <p:strVal val="#ppt_x"/>
                                          </p:val>
                                        </p:tav>
                                      </p:tavLst>
                                    </p:anim>
                                    <p:anim calcmode="lin" valueType="num">
                                      <p:cBhvr>
                                        <p:cTn id="37"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right)">
                                      <p:cBhvr>
                                        <p:cTn id="42" dur="500"/>
                                        <p:tgtEl>
                                          <p:spTgt spid="13"/>
                                        </p:tgtEl>
                                      </p:cBhvr>
                                    </p:animEffect>
                                  </p:childTnLst>
                                </p:cTn>
                              </p:par>
                            </p:childTnLst>
                          </p:cTn>
                        </p:par>
                        <p:par>
                          <p:cTn id="43" fill="hold">
                            <p:stCondLst>
                              <p:cond delay="500"/>
                            </p:stCondLst>
                            <p:childTnLst>
                              <p:par>
                                <p:cTn id="44" presetID="42" presetClass="entr" presetSubtype="0"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anim calcmode="lin" valueType="num">
                                      <p:cBhvr>
                                        <p:cTn id="47" dur="500" fill="hold"/>
                                        <p:tgtEl>
                                          <p:spTgt spid="20"/>
                                        </p:tgtEl>
                                        <p:attrNameLst>
                                          <p:attrName>ppt_x</p:attrName>
                                        </p:attrNameLst>
                                      </p:cBhvr>
                                      <p:tavLst>
                                        <p:tav tm="0">
                                          <p:val>
                                            <p:strVal val="#ppt_x"/>
                                          </p:val>
                                        </p:tav>
                                        <p:tav tm="100000">
                                          <p:val>
                                            <p:strVal val="#ppt_x"/>
                                          </p:val>
                                        </p:tav>
                                      </p:tavLst>
                                    </p:anim>
                                    <p:anim calcmode="lin" valueType="num">
                                      <p:cBhvr>
                                        <p:cTn id="48" dur="5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strVal val="#ppt_x"/>
                                          </p:val>
                                        </p:tav>
                                        <p:tav tm="100000">
                                          <p:val>
                                            <p:strVal val="#ppt_x"/>
                                          </p:val>
                                        </p:tav>
                                      </p:tavLst>
                                    </p:anim>
                                    <p:anim calcmode="lin" valueType="num">
                                      <p:cBhvr>
                                        <p:cTn id="54" dur="500" fill="hold"/>
                                        <p:tgtEl>
                                          <p:spTgt spid="21"/>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42"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anim calcmode="lin" valueType="num">
                                      <p:cBhvr>
                                        <p:cTn id="59" dur="500" fill="hold"/>
                                        <p:tgtEl>
                                          <p:spTgt spid="23"/>
                                        </p:tgtEl>
                                        <p:attrNameLst>
                                          <p:attrName>ppt_x</p:attrName>
                                        </p:attrNameLst>
                                      </p:cBhvr>
                                      <p:tavLst>
                                        <p:tav tm="0">
                                          <p:val>
                                            <p:strVal val="#ppt_x"/>
                                          </p:val>
                                        </p:tav>
                                        <p:tav tm="100000">
                                          <p:val>
                                            <p:strVal val="#ppt_x"/>
                                          </p:val>
                                        </p:tav>
                                      </p:tavLst>
                                    </p:anim>
                                    <p:anim calcmode="lin" valueType="num">
                                      <p:cBhvr>
                                        <p:cTn id="60" dur="5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000"/>
                            </p:stCondLst>
                            <p:childTnLst>
                              <p:par>
                                <p:cTn id="62" presetID="42" presetClass="entr" presetSubtype="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anim calcmode="lin" valueType="num">
                                      <p:cBhvr>
                                        <p:cTn id="65" dur="500" fill="hold"/>
                                        <p:tgtEl>
                                          <p:spTgt spid="30"/>
                                        </p:tgtEl>
                                        <p:attrNameLst>
                                          <p:attrName>ppt_x</p:attrName>
                                        </p:attrNameLst>
                                      </p:cBhvr>
                                      <p:tavLst>
                                        <p:tav tm="0">
                                          <p:val>
                                            <p:strVal val="#ppt_x"/>
                                          </p:val>
                                        </p:tav>
                                        <p:tav tm="100000">
                                          <p:val>
                                            <p:strVal val="#ppt_x"/>
                                          </p:val>
                                        </p:tav>
                                      </p:tavLst>
                                    </p:anim>
                                    <p:anim calcmode="lin" valueType="num">
                                      <p:cBhvr>
                                        <p:cTn id="66" dur="500" fill="hold"/>
                                        <p:tgtEl>
                                          <p:spTgt spid="30"/>
                                        </p:tgtEl>
                                        <p:attrNameLst>
                                          <p:attrName>ppt_y</p:attrName>
                                        </p:attrNameLst>
                                      </p:cBhvr>
                                      <p:tavLst>
                                        <p:tav tm="0">
                                          <p:val>
                                            <p:strVal val="#ppt_y+.1"/>
                                          </p:val>
                                        </p:tav>
                                        <p:tav tm="100000">
                                          <p:val>
                                            <p:strVal val="#ppt_y"/>
                                          </p:val>
                                        </p:tav>
                                      </p:tavLst>
                                    </p:anim>
                                  </p:childTnLst>
                                </p:cTn>
                              </p:par>
                            </p:childTnLst>
                          </p:cTn>
                        </p:par>
                        <p:par>
                          <p:cTn id="67" fill="hold">
                            <p:stCondLst>
                              <p:cond delay="2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strVal val="#ppt_x"/>
                                          </p:val>
                                        </p:tav>
                                        <p:tav tm="100000">
                                          <p:val>
                                            <p:strVal val="#ppt_x"/>
                                          </p:val>
                                        </p:tav>
                                      </p:tavLst>
                                    </p:anim>
                                    <p:anim calcmode="lin" valueType="num">
                                      <p:cBhvr>
                                        <p:cTn id="72" dur="5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3000"/>
                            </p:stCondLst>
                            <p:childTnLst>
                              <p:par>
                                <p:cTn id="74" presetID="42" presetClass="entr" presetSubtype="0"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anim calcmode="lin" valueType="num">
                                      <p:cBhvr>
                                        <p:cTn id="77" dur="500" fill="hold"/>
                                        <p:tgtEl>
                                          <p:spTgt spid="26"/>
                                        </p:tgtEl>
                                        <p:attrNameLst>
                                          <p:attrName>ppt_x</p:attrName>
                                        </p:attrNameLst>
                                      </p:cBhvr>
                                      <p:tavLst>
                                        <p:tav tm="0">
                                          <p:val>
                                            <p:strVal val="#ppt_x"/>
                                          </p:val>
                                        </p:tav>
                                        <p:tav tm="100000">
                                          <p:val>
                                            <p:strVal val="#ppt_x"/>
                                          </p:val>
                                        </p:tav>
                                      </p:tavLst>
                                    </p:anim>
                                    <p:anim calcmode="lin" valueType="num">
                                      <p:cBhvr>
                                        <p:cTn id="78"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23" grpId="0"/>
      <p:bldP spid="26" grpId="0"/>
      <p:bldP spid="28" grpId="0"/>
      <p:bldP spid="30" grpId="0"/>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ktangel 37">
            <a:extLst>
              <a:ext uri="{FF2B5EF4-FFF2-40B4-BE49-F238E27FC236}">
                <a16:creationId xmlns:a16="http://schemas.microsoft.com/office/drawing/2014/main" id="{B3C01422-C020-403B-9991-2662A142360D}"/>
              </a:ext>
            </a:extLst>
          </p:cNvPr>
          <p:cNvSpPr/>
          <p:nvPr/>
        </p:nvSpPr>
        <p:spPr>
          <a:xfrm>
            <a:off x="6121142" y="2836671"/>
            <a:ext cx="5898721" cy="134868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1C0840"/>
              </a:solidFill>
              <a:latin typeface="Century Gothic" panose="020B0502020202020204" pitchFamily="34" charset="0"/>
            </a:endParaRPr>
          </a:p>
        </p:txBody>
      </p:sp>
      <p:sp>
        <p:nvSpPr>
          <p:cNvPr id="35" name="Rektangel 34">
            <a:extLst>
              <a:ext uri="{FF2B5EF4-FFF2-40B4-BE49-F238E27FC236}">
                <a16:creationId xmlns:a16="http://schemas.microsoft.com/office/drawing/2014/main" id="{8CC6C3A0-DA3B-448B-BB5B-E17CFBADF024}"/>
              </a:ext>
            </a:extLst>
          </p:cNvPr>
          <p:cNvSpPr/>
          <p:nvPr/>
        </p:nvSpPr>
        <p:spPr>
          <a:xfrm>
            <a:off x="6086930" y="146629"/>
            <a:ext cx="5923863" cy="252601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1C0840"/>
              </a:solidFill>
              <a:latin typeface="Century Gothic" panose="020B0502020202020204" pitchFamily="34" charset="0"/>
            </a:endParaRPr>
          </a:p>
        </p:txBody>
      </p:sp>
      <p:sp>
        <p:nvSpPr>
          <p:cNvPr id="36" name="Rektangel 35">
            <a:extLst>
              <a:ext uri="{FF2B5EF4-FFF2-40B4-BE49-F238E27FC236}">
                <a16:creationId xmlns:a16="http://schemas.microsoft.com/office/drawing/2014/main" id="{E607C0F4-4C21-4124-87A7-0DAFEAD33480}"/>
              </a:ext>
            </a:extLst>
          </p:cNvPr>
          <p:cNvSpPr/>
          <p:nvPr/>
        </p:nvSpPr>
        <p:spPr>
          <a:xfrm>
            <a:off x="9070" y="2842128"/>
            <a:ext cx="5923863" cy="321863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1C0840"/>
              </a:solidFill>
              <a:latin typeface="Century Gothic" panose="020B0502020202020204" pitchFamily="34" charset="0"/>
            </a:endParaRPr>
          </a:p>
        </p:txBody>
      </p:sp>
      <p:sp>
        <p:nvSpPr>
          <p:cNvPr id="37" name="Rektangel 36">
            <a:extLst>
              <a:ext uri="{FF2B5EF4-FFF2-40B4-BE49-F238E27FC236}">
                <a16:creationId xmlns:a16="http://schemas.microsoft.com/office/drawing/2014/main" id="{83935360-77F6-4D22-8BE2-C1CB63F88703}"/>
              </a:ext>
            </a:extLst>
          </p:cNvPr>
          <p:cNvSpPr/>
          <p:nvPr/>
        </p:nvSpPr>
        <p:spPr>
          <a:xfrm>
            <a:off x="6096000" y="4226339"/>
            <a:ext cx="5923863" cy="18291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1C0840"/>
              </a:solidFill>
              <a:latin typeface="Century Gothic" panose="020B0502020202020204" pitchFamily="34" charset="0"/>
            </a:endParaRPr>
          </a:p>
        </p:txBody>
      </p:sp>
      <p:sp>
        <p:nvSpPr>
          <p:cNvPr id="34" name="Rektangel 33">
            <a:extLst>
              <a:ext uri="{FF2B5EF4-FFF2-40B4-BE49-F238E27FC236}">
                <a16:creationId xmlns:a16="http://schemas.microsoft.com/office/drawing/2014/main" id="{2F37A936-07B5-4351-9842-B5F05E2A4B8C}"/>
              </a:ext>
            </a:extLst>
          </p:cNvPr>
          <p:cNvSpPr/>
          <p:nvPr/>
        </p:nvSpPr>
        <p:spPr>
          <a:xfrm>
            <a:off x="0" y="151871"/>
            <a:ext cx="5923863" cy="252601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1C0840"/>
              </a:solidFill>
              <a:latin typeface="Century Gothic" panose="020B0502020202020204" pitchFamily="34" charset="0"/>
            </a:endParaRPr>
          </a:p>
        </p:txBody>
      </p:sp>
      <p:pic>
        <p:nvPicPr>
          <p:cNvPr id="2050" name="Bilde 6">
            <a:extLst>
              <a:ext uri="{FF2B5EF4-FFF2-40B4-BE49-F238E27FC236}">
                <a16:creationId xmlns:a16="http://schemas.microsoft.com/office/drawing/2014/main" id="{128EACF1-B804-4BE1-8C17-652862E224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17" t="22469" r="7495" b="10656"/>
          <a:stretch/>
        </p:blipFill>
        <p:spPr bwMode="auto">
          <a:xfrm>
            <a:off x="6181097" y="636356"/>
            <a:ext cx="4479706" cy="1986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e 10">
            <a:extLst>
              <a:ext uri="{FF2B5EF4-FFF2-40B4-BE49-F238E27FC236}">
                <a16:creationId xmlns:a16="http://schemas.microsoft.com/office/drawing/2014/main" id="{656BF2A7-7976-411A-A701-82B9968351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271" y="151871"/>
            <a:ext cx="1533525" cy="685800"/>
          </a:xfrm>
          <a:prstGeom prst="rect">
            <a:avLst/>
          </a:prstGeom>
        </p:spPr>
      </p:pic>
      <p:pic>
        <p:nvPicPr>
          <p:cNvPr id="8" name="Bilde 7">
            <a:extLst>
              <a:ext uri="{FF2B5EF4-FFF2-40B4-BE49-F238E27FC236}">
                <a16:creationId xmlns:a16="http://schemas.microsoft.com/office/drawing/2014/main" id="{A79D3095-5775-42E3-BFE3-E6BE4759695F}"/>
              </a:ext>
            </a:extLst>
          </p:cNvPr>
          <p:cNvPicPr>
            <a:picLocks noChangeAspect="1"/>
          </p:cNvPicPr>
          <p:nvPr/>
        </p:nvPicPr>
        <p:blipFill rotWithShape="1">
          <a:blip r:embed="rId5">
            <a:extLst>
              <a:ext uri="{28A0092B-C50C-407E-A947-70E740481C1C}">
                <a14:useLocalDpi xmlns:a14="http://schemas.microsoft.com/office/drawing/2010/main" val="0"/>
              </a:ext>
            </a:extLst>
          </a:blip>
          <a:srcRect t="17484"/>
          <a:stretch/>
        </p:blipFill>
        <p:spPr>
          <a:xfrm>
            <a:off x="6203262" y="2894752"/>
            <a:ext cx="5816601" cy="895224"/>
          </a:xfrm>
          <a:prstGeom prst="rect">
            <a:avLst/>
          </a:prstGeom>
        </p:spPr>
      </p:pic>
      <p:graphicFrame>
        <p:nvGraphicFramePr>
          <p:cNvPr id="9" name="Tabell 8">
            <a:extLst>
              <a:ext uri="{FF2B5EF4-FFF2-40B4-BE49-F238E27FC236}">
                <a16:creationId xmlns:a16="http://schemas.microsoft.com/office/drawing/2014/main" id="{DB4B6442-BD38-433C-A9E6-1052F24E6EC7}"/>
              </a:ext>
            </a:extLst>
          </p:cNvPr>
          <p:cNvGraphicFramePr>
            <a:graphicFrameLocks noGrp="1"/>
          </p:cNvGraphicFramePr>
          <p:nvPr>
            <p:extLst>
              <p:ext uri="{D42A27DB-BD31-4B8C-83A1-F6EECF244321}">
                <p14:modId xmlns:p14="http://schemas.microsoft.com/office/powerpoint/2010/main" val="3122087927"/>
              </p:ext>
            </p:extLst>
          </p:nvPr>
        </p:nvGraphicFramePr>
        <p:xfrm>
          <a:off x="757375" y="3319109"/>
          <a:ext cx="4577430" cy="2547499"/>
        </p:xfrm>
        <a:graphic>
          <a:graphicData uri="http://schemas.openxmlformats.org/drawingml/2006/table">
            <a:tbl>
              <a:tblPr firstRow="1" firstCol="1" bandRow="1"/>
              <a:tblGrid>
                <a:gridCol w="416130">
                  <a:extLst>
                    <a:ext uri="{9D8B030D-6E8A-4147-A177-3AD203B41FA5}">
                      <a16:colId xmlns:a16="http://schemas.microsoft.com/office/drawing/2014/main" val="599741691"/>
                    </a:ext>
                  </a:extLst>
                </a:gridCol>
                <a:gridCol w="416130">
                  <a:extLst>
                    <a:ext uri="{9D8B030D-6E8A-4147-A177-3AD203B41FA5}">
                      <a16:colId xmlns:a16="http://schemas.microsoft.com/office/drawing/2014/main" val="2907993699"/>
                    </a:ext>
                  </a:extLst>
                </a:gridCol>
                <a:gridCol w="416130">
                  <a:extLst>
                    <a:ext uri="{9D8B030D-6E8A-4147-A177-3AD203B41FA5}">
                      <a16:colId xmlns:a16="http://schemas.microsoft.com/office/drawing/2014/main" val="1833899940"/>
                    </a:ext>
                  </a:extLst>
                </a:gridCol>
                <a:gridCol w="416130">
                  <a:extLst>
                    <a:ext uri="{9D8B030D-6E8A-4147-A177-3AD203B41FA5}">
                      <a16:colId xmlns:a16="http://schemas.microsoft.com/office/drawing/2014/main" val="2527951972"/>
                    </a:ext>
                  </a:extLst>
                </a:gridCol>
                <a:gridCol w="416130">
                  <a:extLst>
                    <a:ext uri="{9D8B030D-6E8A-4147-A177-3AD203B41FA5}">
                      <a16:colId xmlns:a16="http://schemas.microsoft.com/office/drawing/2014/main" val="2207585254"/>
                    </a:ext>
                  </a:extLst>
                </a:gridCol>
                <a:gridCol w="416130">
                  <a:extLst>
                    <a:ext uri="{9D8B030D-6E8A-4147-A177-3AD203B41FA5}">
                      <a16:colId xmlns:a16="http://schemas.microsoft.com/office/drawing/2014/main" val="3961421827"/>
                    </a:ext>
                  </a:extLst>
                </a:gridCol>
                <a:gridCol w="416130">
                  <a:extLst>
                    <a:ext uri="{9D8B030D-6E8A-4147-A177-3AD203B41FA5}">
                      <a16:colId xmlns:a16="http://schemas.microsoft.com/office/drawing/2014/main" val="1814322654"/>
                    </a:ext>
                  </a:extLst>
                </a:gridCol>
                <a:gridCol w="416130">
                  <a:extLst>
                    <a:ext uri="{9D8B030D-6E8A-4147-A177-3AD203B41FA5}">
                      <a16:colId xmlns:a16="http://schemas.microsoft.com/office/drawing/2014/main" val="1676759587"/>
                    </a:ext>
                  </a:extLst>
                </a:gridCol>
                <a:gridCol w="416130">
                  <a:extLst>
                    <a:ext uri="{9D8B030D-6E8A-4147-A177-3AD203B41FA5}">
                      <a16:colId xmlns:a16="http://schemas.microsoft.com/office/drawing/2014/main" val="1442597286"/>
                    </a:ext>
                  </a:extLst>
                </a:gridCol>
                <a:gridCol w="416130">
                  <a:extLst>
                    <a:ext uri="{9D8B030D-6E8A-4147-A177-3AD203B41FA5}">
                      <a16:colId xmlns:a16="http://schemas.microsoft.com/office/drawing/2014/main" val="2040321678"/>
                    </a:ext>
                  </a:extLst>
                </a:gridCol>
                <a:gridCol w="416130">
                  <a:extLst>
                    <a:ext uri="{9D8B030D-6E8A-4147-A177-3AD203B41FA5}">
                      <a16:colId xmlns:a16="http://schemas.microsoft.com/office/drawing/2014/main" val="2786088176"/>
                    </a:ext>
                  </a:extLst>
                </a:gridCol>
              </a:tblGrid>
              <a:tr h="85426">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time</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time</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time</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time</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time</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kWh</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kWh</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kWh</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kWh</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kWh</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time</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extLst>
                  <a:ext uri="{0D108BD9-81ED-4DB2-BD59-A6C34878D82A}">
                    <a16:rowId xmlns:a16="http://schemas.microsoft.com/office/drawing/2014/main" val="275194072"/>
                  </a:ext>
                </a:extLst>
              </a:tr>
              <a:tr h="160796">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Dep</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Arr</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Dep</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Arr</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Lay</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Lay</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Charg</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Charg</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 up to dep</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 up to arr</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Flex</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extLst>
                  <a:ext uri="{0D108BD9-81ED-4DB2-BD59-A6C34878D82A}">
                    <a16:rowId xmlns:a16="http://schemas.microsoft.com/office/drawing/2014/main" val="3994647562"/>
                  </a:ext>
                </a:extLst>
              </a:tr>
              <a:tr h="85426">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Stornes</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Bjørnerå</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Bjørnerå</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Stornes</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Bjørnerå</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Stornes</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Bjørnerå</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Stornes</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Bjørnerå</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Stornes</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tc>
                  <a:txBody>
                    <a:bodyPr/>
                    <a:lstStyle/>
                    <a:p>
                      <a:pPr algn="ct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length</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lnL>
                      <a:noFill/>
                    </a:lnL>
                    <a:lnR>
                      <a:noFill/>
                    </a:lnR>
                    <a:lnT>
                      <a:noFill/>
                    </a:lnT>
                    <a:lnB>
                      <a:noFill/>
                    </a:lnB>
                  </a:tcPr>
                </a:tc>
                <a:extLst>
                  <a:ext uri="{0D108BD9-81ED-4DB2-BD59-A6C34878D82A}">
                    <a16:rowId xmlns:a16="http://schemas.microsoft.com/office/drawing/2014/main" val="580992685"/>
                  </a:ext>
                </a:extLst>
              </a:tr>
              <a:tr h="261109">
                <a:tc gridSpan="11">
                  <a:txBody>
                    <a:bodyPr/>
                    <a:lstStyle/>
                    <a:p>
                      <a:pPr algn="just">
                        <a:lnSpc>
                          <a:spcPct val="107000"/>
                        </a:lnSpc>
                        <a:spcBef>
                          <a:spcPts val="600"/>
                        </a:spcBef>
                        <a:spcAft>
                          <a:spcPts val="600"/>
                        </a:spcAft>
                      </a:pPr>
                      <a:r>
                        <a:rPr lang="en-GB" sz="800" b="1">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Weekdays</a:t>
                      </a:r>
                      <a:endParaRPr lang="nb-NO" sz="8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3914" marR="103914" marT="51957" marB="51957" anchor="b">
                    <a:lnL>
                      <a:noFill/>
                    </a:lnL>
                    <a:lnR>
                      <a:noFill/>
                    </a:lnR>
                    <a:lnT>
                      <a:noFill/>
                    </a:lnT>
                    <a:lnB>
                      <a:noFill/>
                    </a:lnB>
                    <a:solidFill>
                      <a:srgbClr val="C6EFCE"/>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4117989744"/>
                  </a:ext>
                </a:extLst>
              </a:tr>
              <a:tr h="85426">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06:12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06:15</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06:27</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nSpc>
                          <a:spcPct val="107000"/>
                        </a:lnSpc>
                      </a:pPr>
                      <a:endParaRPr lang="nb-NO" sz="500">
                        <a:effectLst/>
                        <a:latin typeface="Calibri" panose="020F0502020204030204" pitchFamily="34"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nSpc>
                          <a:spcPct val="107000"/>
                        </a:lnSpc>
                      </a:pPr>
                      <a:endParaRPr lang="nb-NO" sz="500">
                        <a:effectLst/>
                        <a:latin typeface="Calibri" panose="020F0502020204030204" pitchFamily="34"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197,00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nSpc>
                          <a:spcPct val="107000"/>
                        </a:lnSpc>
                      </a:pPr>
                      <a:endParaRPr lang="nb-NO" sz="500">
                        <a:effectLst/>
                        <a:latin typeface="Calibri" panose="020F0502020204030204" pitchFamily="34"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FFEB9C"/>
                    </a:solidFill>
                  </a:tcPr>
                </a:tc>
                <a:extLst>
                  <a:ext uri="{0D108BD9-81ED-4DB2-BD59-A6C34878D82A}">
                    <a16:rowId xmlns:a16="http://schemas.microsoft.com/office/drawing/2014/main" val="3850795705"/>
                  </a:ext>
                </a:extLst>
              </a:tr>
              <a:tr h="85426">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06:30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06:42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06:50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07:02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00:08</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247,00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364,00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FFEB9C"/>
                    </a:solidFill>
                  </a:tcPr>
                </a:tc>
                <a:extLst>
                  <a:ext uri="{0D108BD9-81ED-4DB2-BD59-A6C34878D82A}">
                    <a16:rowId xmlns:a16="http://schemas.microsoft.com/office/drawing/2014/main" val="1040718386"/>
                  </a:ext>
                </a:extLst>
              </a:tr>
              <a:tr h="85426">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07:05</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07:17</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07:24</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07:36</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00:07</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237,00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414,00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FFEB9C"/>
                    </a:solidFill>
                  </a:tcPr>
                </a:tc>
                <a:extLst>
                  <a:ext uri="{0D108BD9-81ED-4DB2-BD59-A6C34878D82A}">
                    <a16:rowId xmlns:a16="http://schemas.microsoft.com/office/drawing/2014/main" val="2150103659"/>
                  </a:ext>
                </a:extLst>
              </a:tr>
              <a:tr h="85426">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07:40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07:52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07:55</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08:07</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00:04</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197,00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404,00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FFEB9C"/>
                    </a:solidFill>
                  </a:tcPr>
                </a:tc>
                <a:extLst>
                  <a:ext uri="{0D108BD9-81ED-4DB2-BD59-A6C34878D82A}">
                    <a16:rowId xmlns:a16="http://schemas.microsoft.com/office/drawing/2014/main" val="2055904809"/>
                  </a:ext>
                </a:extLst>
              </a:tr>
              <a:tr h="85426">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08:10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08:22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08:30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08:42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00:08</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247,00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364,00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FFEB9C"/>
                    </a:solidFill>
                  </a:tcPr>
                </a:tc>
                <a:extLst>
                  <a:ext uri="{0D108BD9-81ED-4DB2-BD59-A6C34878D82A}">
                    <a16:rowId xmlns:a16="http://schemas.microsoft.com/office/drawing/2014/main" val="68128956"/>
                  </a:ext>
                </a:extLst>
              </a:tr>
              <a:tr h="85426">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09:12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09:30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09:42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347,00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414,00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00:42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FFEB9C"/>
                    </a:solidFill>
                  </a:tcPr>
                </a:tc>
                <a:extLst>
                  <a:ext uri="{0D108BD9-81ED-4DB2-BD59-A6C34878D82A}">
                    <a16:rowId xmlns:a16="http://schemas.microsoft.com/office/drawing/2014/main" val="1106274954"/>
                  </a:ext>
                </a:extLst>
              </a:tr>
              <a:tr h="85426">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10:12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10:30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10:42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347,00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00:42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FFEB9C"/>
                    </a:solidFill>
                  </a:tcPr>
                </a:tc>
                <a:extLst>
                  <a:ext uri="{0D108BD9-81ED-4DB2-BD59-A6C34878D82A}">
                    <a16:rowId xmlns:a16="http://schemas.microsoft.com/office/drawing/2014/main" val="2936624016"/>
                  </a:ext>
                </a:extLst>
              </a:tr>
              <a:tr h="85426">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11:12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11:30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11:42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347,00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00:42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FFEB9C"/>
                    </a:solidFill>
                  </a:tcPr>
                </a:tc>
                <a:extLst>
                  <a:ext uri="{0D108BD9-81ED-4DB2-BD59-A6C34878D82A}">
                    <a16:rowId xmlns:a16="http://schemas.microsoft.com/office/drawing/2014/main" val="2328484780"/>
                  </a:ext>
                </a:extLst>
              </a:tr>
              <a:tr h="85426">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12:12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12:15</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12:27</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197,00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00:27</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FFEB9C"/>
                    </a:solidFill>
                  </a:tcPr>
                </a:tc>
                <a:extLst>
                  <a:ext uri="{0D108BD9-81ED-4DB2-BD59-A6C34878D82A}">
                    <a16:rowId xmlns:a16="http://schemas.microsoft.com/office/drawing/2014/main" val="872474818"/>
                  </a:ext>
                </a:extLst>
              </a:tr>
              <a:tr h="85426">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14:12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14:20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14:32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00:08</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01:33</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36,40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247,00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364,00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00:32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FFEB9C"/>
                    </a:solidFill>
                  </a:tcPr>
                </a:tc>
                <a:extLst>
                  <a:ext uri="{0D108BD9-81ED-4DB2-BD59-A6C34878D82A}">
                    <a16:rowId xmlns:a16="http://schemas.microsoft.com/office/drawing/2014/main" val="1323962716"/>
                  </a:ext>
                </a:extLst>
              </a:tr>
              <a:tr h="85426">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14:50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15:02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15:15</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15:27</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00:13</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297,00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414,00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00:37</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FFEB9C"/>
                    </a:solidFill>
                  </a:tcPr>
                </a:tc>
                <a:extLst>
                  <a:ext uri="{0D108BD9-81ED-4DB2-BD59-A6C34878D82A}">
                    <a16:rowId xmlns:a16="http://schemas.microsoft.com/office/drawing/2014/main" val="2273350194"/>
                  </a:ext>
                </a:extLst>
              </a:tr>
              <a:tr h="85426">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15:30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15:42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15:45</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15:57</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197,00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464,00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FFEB9C"/>
                    </a:solidFill>
                  </a:tcPr>
                </a:tc>
                <a:extLst>
                  <a:ext uri="{0D108BD9-81ED-4DB2-BD59-A6C34878D82A}">
                    <a16:rowId xmlns:a16="http://schemas.microsoft.com/office/drawing/2014/main" val="4126351538"/>
                  </a:ext>
                </a:extLst>
              </a:tr>
              <a:tr h="85426">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16:12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16:15</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16:27</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197,00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364,00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FFEB9C"/>
                    </a:solidFill>
                  </a:tcPr>
                </a:tc>
                <a:extLst>
                  <a:ext uri="{0D108BD9-81ED-4DB2-BD59-A6C34878D82A}">
                    <a16:rowId xmlns:a16="http://schemas.microsoft.com/office/drawing/2014/main" val="749361811"/>
                  </a:ext>
                </a:extLst>
              </a:tr>
              <a:tr h="85426">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16:30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16:42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16:50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17:02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00:08</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247,00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364,00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FFEB9C"/>
                    </a:solidFill>
                  </a:tcPr>
                </a:tc>
                <a:extLst>
                  <a:ext uri="{0D108BD9-81ED-4DB2-BD59-A6C34878D82A}">
                    <a16:rowId xmlns:a16="http://schemas.microsoft.com/office/drawing/2014/main" val="3882470457"/>
                  </a:ext>
                </a:extLst>
              </a:tr>
              <a:tr h="85426">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17:15</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17:27</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17:30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17:42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00:13</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197,00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414,00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FFEB9C"/>
                    </a:solidFill>
                  </a:tcPr>
                </a:tc>
                <a:extLst>
                  <a:ext uri="{0D108BD9-81ED-4DB2-BD59-A6C34878D82A}">
                    <a16:rowId xmlns:a16="http://schemas.microsoft.com/office/drawing/2014/main" val="2599648803"/>
                  </a:ext>
                </a:extLst>
              </a:tr>
              <a:tr h="85426">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19:12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19:30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19:42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01:18</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30,40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347,00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364,00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00:42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FFEB9C"/>
                    </a:solidFill>
                  </a:tcPr>
                </a:tc>
                <a:extLst>
                  <a:ext uri="{0D108BD9-81ED-4DB2-BD59-A6C34878D82A}">
                    <a16:rowId xmlns:a16="http://schemas.microsoft.com/office/drawing/2014/main" val="159268269"/>
                  </a:ext>
                </a:extLst>
              </a:tr>
              <a:tr h="85426">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20:12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20:30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20:42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347,00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00:42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FFEB9C"/>
                    </a:solidFill>
                  </a:tcPr>
                </a:tc>
                <a:extLst>
                  <a:ext uri="{0D108BD9-81ED-4DB2-BD59-A6C34878D82A}">
                    <a16:rowId xmlns:a16="http://schemas.microsoft.com/office/drawing/2014/main" val="1305892471"/>
                  </a:ext>
                </a:extLst>
              </a:tr>
              <a:tr h="85426">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21:12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21:30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21:42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347,00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00:42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FFEB9C"/>
                    </a:solidFill>
                  </a:tcPr>
                </a:tc>
                <a:extLst>
                  <a:ext uri="{0D108BD9-81ED-4DB2-BD59-A6C34878D82A}">
                    <a16:rowId xmlns:a16="http://schemas.microsoft.com/office/drawing/2014/main" val="409716201"/>
                  </a:ext>
                </a:extLst>
              </a:tr>
              <a:tr h="85426">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22:12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22:30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22:42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347,00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00:42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FFEB9C"/>
                    </a:solidFill>
                  </a:tcPr>
                </a:tc>
                <a:extLst>
                  <a:ext uri="{0D108BD9-81ED-4DB2-BD59-A6C34878D82A}">
                    <a16:rowId xmlns:a16="http://schemas.microsoft.com/office/drawing/2014/main" val="58160696"/>
                  </a:ext>
                </a:extLst>
              </a:tr>
              <a:tr h="85426">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23:12</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23:15</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23:27</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197,00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tcPr>
                </a:tc>
                <a:tc>
                  <a:txBody>
                    <a:bodyPr/>
                    <a:lstStyle/>
                    <a:p>
                      <a:pPr algn="r">
                        <a:lnSpc>
                          <a:spcPct val="107000"/>
                        </a:lnSpc>
                        <a:spcBef>
                          <a:spcPts val="600"/>
                        </a:spcBef>
                        <a:spcAft>
                          <a:spcPts val="600"/>
                        </a:spcAft>
                      </a:pPr>
                      <a:r>
                        <a:rPr lang="en-GB" sz="5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00:27</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FFEB9C"/>
                    </a:solidFill>
                  </a:tcPr>
                </a:tc>
                <a:extLst>
                  <a:ext uri="{0D108BD9-81ED-4DB2-BD59-A6C34878D82A}">
                    <a16:rowId xmlns:a16="http://schemas.microsoft.com/office/drawing/2014/main" val="3097127983"/>
                  </a:ext>
                </a:extLst>
              </a:tr>
              <a:tr h="85426">
                <a:tc>
                  <a:txBody>
                    <a:bodyPr/>
                    <a:lstStyle/>
                    <a:p>
                      <a:pPr>
                        <a:lnSpc>
                          <a:spcPct val="107000"/>
                        </a:lnSpc>
                      </a:pPr>
                      <a:endParaRPr lang="nb-NO" sz="500">
                        <a:effectLst/>
                        <a:latin typeface="Calibri" panose="020F0502020204030204" pitchFamily="34"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nSpc>
                          <a:spcPct val="107000"/>
                        </a:lnSpc>
                      </a:pPr>
                      <a:endParaRPr lang="nb-NO" sz="500">
                        <a:effectLst/>
                        <a:latin typeface="Calibri" panose="020F0502020204030204" pitchFamily="34"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nSpc>
                          <a:spcPct val="107000"/>
                        </a:lnSpc>
                      </a:pPr>
                      <a:endParaRPr lang="nb-NO" sz="500">
                        <a:effectLst/>
                        <a:latin typeface="Calibri" panose="020F0502020204030204" pitchFamily="34"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nSpc>
                          <a:spcPct val="107000"/>
                        </a:lnSpc>
                      </a:pPr>
                      <a:endParaRPr lang="nb-NO" sz="500">
                        <a:effectLst/>
                        <a:latin typeface="Calibri" panose="020F0502020204030204" pitchFamily="34"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nSpc>
                          <a:spcPct val="107000"/>
                        </a:lnSpc>
                      </a:pPr>
                      <a:endParaRPr lang="nb-NO" sz="500">
                        <a:effectLst/>
                        <a:latin typeface="Calibri" panose="020F0502020204030204" pitchFamily="34"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06:33</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nSpc>
                          <a:spcPct val="107000"/>
                        </a:lnSpc>
                      </a:pPr>
                      <a:endParaRPr lang="nb-NO" sz="500">
                        <a:effectLst/>
                        <a:latin typeface="Calibri" panose="020F0502020204030204" pitchFamily="34"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13404,40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nSpc>
                          <a:spcPct val="107000"/>
                        </a:lnSpc>
                      </a:pPr>
                      <a:endParaRPr lang="nb-NO" sz="500">
                        <a:effectLst/>
                        <a:latin typeface="Calibri" panose="020F0502020204030204" pitchFamily="34"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364,00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5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FFEB9C"/>
                    </a:solidFill>
                  </a:tcPr>
                </a:tc>
                <a:extLst>
                  <a:ext uri="{0D108BD9-81ED-4DB2-BD59-A6C34878D82A}">
                    <a16:rowId xmlns:a16="http://schemas.microsoft.com/office/drawing/2014/main" val="2333113316"/>
                  </a:ext>
                </a:extLst>
              </a:tr>
              <a:tr h="160796">
                <a:tc>
                  <a:txBody>
                    <a:bodyPr/>
                    <a:lstStyle/>
                    <a:p>
                      <a:pPr algn="just">
                        <a:lnSpc>
                          <a:spcPct val="107000"/>
                        </a:lnSpc>
                        <a:spcBef>
                          <a:spcPts val="600"/>
                        </a:spcBef>
                        <a:spcAft>
                          <a:spcPts val="600"/>
                        </a:spcAft>
                      </a:pPr>
                      <a:r>
                        <a:rPr lang="en-GB" sz="500">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C6EFCE"/>
                    </a:solidFill>
                  </a:tcPr>
                </a:tc>
                <a:tc>
                  <a:txBody>
                    <a:bodyPr/>
                    <a:lstStyle/>
                    <a:p>
                      <a:pPr algn="just">
                        <a:lnSpc>
                          <a:spcPct val="107000"/>
                        </a:lnSpc>
                        <a:spcBef>
                          <a:spcPts val="600"/>
                        </a:spcBef>
                        <a:spcAft>
                          <a:spcPts val="600"/>
                        </a:spcAft>
                      </a:pPr>
                      <a:r>
                        <a:rPr lang="en-GB" sz="500">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C6EFCE"/>
                    </a:solidFill>
                  </a:tcPr>
                </a:tc>
                <a:tc>
                  <a:txBody>
                    <a:bodyPr/>
                    <a:lstStyle/>
                    <a:p>
                      <a:pPr algn="just">
                        <a:lnSpc>
                          <a:spcPct val="107000"/>
                        </a:lnSpc>
                        <a:spcBef>
                          <a:spcPts val="600"/>
                        </a:spcBef>
                        <a:spcAft>
                          <a:spcPts val="600"/>
                        </a:spcAft>
                      </a:pPr>
                      <a:r>
                        <a:rPr lang="en-GB" sz="500">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C6EFCE"/>
                    </a:solidFill>
                  </a:tcPr>
                </a:tc>
                <a:tc>
                  <a:txBody>
                    <a:bodyPr/>
                    <a:lstStyle/>
                    <a:p>
                      <a:pPr algn="just">
                        <a:lnSpc>
                          <a:spcPct val="107000"/>
                        </a:lnSpc>
                        <a:spcBef>
                          <a:spcPts val="600"/>
                        </a:spcBef>
                        <a:spcAft>
                          <a:spcPts val="600"/>
                        </a:spcAft>
                      </a:pPr>
                      <a:r>
                        <a:rPr lang="en-GB" sz="500">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C6EFCE"/>
                    </a:solidFill>
                  </a:tcPr>
                </a:tc>
                <a:tc>
                  <a:txBody>
                    <a:bodyPr/>
                    <a:lstStyle/>
                    <a:p>
                      <a:pPr algn="just">
                        <a:lnSpc>
                          <a:spcPct val="107000"/>
                        </a:lnSpc>
                        <a:spcBef>
                          <a:spcPts val="600"/>
                        </a:spcBef>
                        <a:spcAft>
                          <a:spcPts val="600"/>
                        </a:spcAft>
                      </a:pPr>
                      <a:r>
                        <a:rPr lang="en-GB" sz="500">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C6EFCE"/>
                    </a:solidFill>
                  </a:tcPr>
                </a:tc>
                <a:tc>
                  <a:txBody>
                    <a:bodyPr/>
                    <a:lstStyle/>
                    <a:p>
                      <a:pPr algn="just">
                        <a:lnSpc>
                          <a:spcPct val="107000"/>
                        </a:lnSpc>
                        <a:spcBef>
                          <a:spcPts val="600"/>
                        </a:spcBef>
                        <a:spcAft>
                          <a:spcPts val="600"/>
                        </a:spcAft>
                      </a:pPr>
                      <a:r>
                        <a:rPr lang="en-GB" sz="500">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C6EFCE"/>
                    </a:solidFill>
                  </a:tcPr>
                </a:tc>
                <a:tc>
                  <a:txBody>
                    <a:bodyPr/>
                    <a:lstStyle/>
                    <a:p>
                      <a:pPr algn="just">
                        <a:lnSpc>
                          <a:spcPct val="107000"/>
                        </a:lnSpc>
                        <a:spcBef>
                          <a:spcPts val="600"/>
                        </a:spcBef>
                        <a:spcAft>
                          <a:spcPts val="600"/>
                        </a:spcAft>
                      </a:pPr>
                      <a:r>
                        <a:rPr lang="en-GB" sz="500">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Total charging</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C6EFCE"/>
                    </a:solidFill>
                  </a:tcPr>
                </a:tc>
                <a:tc>
                  <a:txBody>
                    <a:bodyPr/>
                    <a:lstStyle/>
                    <a:p>
                      <a:pPr algn="r">
                        <a:lnSpc>
                          <a:spcPct val="107000"/>
                        </a:lnSpc>
                        <a:spcBef>
                          <a:spcPts val="600"/>
                        </a:spcBef>
                        <a:spcAft>
                          <a:spcPts val="600"/>
                        </a:spcAft>
                      </a:pPr>
                      <a:r>
                        <a:rPr lang="en-GB" sz="500">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13536,40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C6EFCE"/>
                    </a:solidFill>
                  </a:tcPr>
                </a:tc>
                <a:tc>
                  <a:txBody>
                    <a:bodyPr/>
                    <a:lstStyle/>
                    <a:p>
                      <a:pPr algn="just">
                        <a:lnSpc>
                          <a:spcPct val="107000"/>
                        </a:lnSpc>
                        <a:spcBef>
                          <a:spcPts val="600"/>
                        </a:spcBef>
                        <a:spcAft>
                          <a:spcPts val="600"/>
                        </a:spcAft>
                      </a:pPr>
                      <a:r>
                        <a:rPr lang="en-GB" sz="500">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Total consumption</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C6EFCE"/>
                    </a:solidFill>
                  </a:tcPr>
                </a:tc>
                <a:tc>
                  <a:txBody>
                    <a:bodyPr/>
                    <a:lstStyle/>
                    <a:p>
                      <a:pPr algn="r">
                        <a:lnSpc>
                          <a:spcPct val="107000"/>
                        </a:lnSpc>
                        <a:spcBef>
                          <a:spcPts val="600"/>
                        </a:spcBef>
                        <a:spcAft>
                          <a:spcPts val="600"/>
                        </a:spcAft>
                      </a:pPr>
                      <a:r>
                        <a:rPr lang="en-GB" sz="500">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8670,00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C6EFCE"/>
                    </a:solidFill>
                  </a:tcPr>
                </a:tc>
                <a:tc>
                  <a:txBody>
                    <a:bodyPr/>
                    <a:lstStyle/>
                    <a:p>
                      <a:pPr algn="r">
                        <a:lnSpc>
                          <a:spcPct val="107000"/>
                        </a:lnSpc>
                        <a:spcBef>
                          <a:spcPts val="600"/>
                        </a:spcBef>
                        <a:spcAft>
                          <a:spcPts val="600"/>
                        </a:spcAft>
                      </a:pPr>
                      <a:r>
                        <a:rPr lang="en-GB" sz="500">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4866,40</a:t>
                      </a:r>
                      <a:endParaRPr lang="nb-NO" sz="5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434" marR="15434" marT="0" marB="0" anchor="b">
                    <a:lnL>
                      <a:noFill/>
                    </a:lnL>
                    <a:lnR>
                      <a:noFill/>
                    </a:lnR>
                    <a:lnT>
                      <a:noFill/>
                    </a:lnT>
                    <a:lnB>
                      <a:noFill/>
                    </a:lnB>
                    <a:solidFill>
                      <a:srgbClr val="C6EFCE"/>
                    </a:solidFill>
                  </a:tcPr>
                </a:tc>
                <a:extLst>
                  <a:ext uri="{0D108BD9-81ED-4DB2-BD59-A6C34878D82A}">
                    <a16:rowId xmlns:a16="http://schemas.microsoft.com/office/drawing/2014/main" val="3686360774"/>
                  </a:ext>
                </a:extLst>
              </a:tr>
            </a:tbl>
          </a:graphicData>
        </a:graphic>
      </p:graphicFrame>
      <p:grpSp>
        <p:nvGrpSpPr>
          <p:cNvPr id="28" name="Gruppe 27">
            <a:extLst>
              <a:ext uri="{FF2B5EF4-FFF2-40B4-BE49-F238E27FC236}">
                <a16:creationId xmlns:a16="http://schemas.microsoft.com/office/drawing/2014/main" id="{C84C1518-BE3B-410E-857D-4148583D3563}"/>
              </a:ext>
            </a:extLst>
          </p:cNvPr>
          <p:cNvGrpSpPr/>
          <p:nvPr/>
        </p:nvGrpSpPr>
        <p:grpSpPr>
          <a:xfrm>
            <a:off x="525395" y="685988"/>
            <a:ext cx="5089444" cy="1832922"/>
            <a:chOff x="618701" y="517461"/>
            <a:chExt cx="5089444" cy="1832922"/>
          </a:xfrm>
        </p:grpSpPr>
        <p:pic>
          <p:nvPicPr>
            <p:cNvPr id="7" name="Bilde 7">
              <a:extLst>
                <a:ext uri="{FF2B5EF4-FFF2-40B4-BE49-F238E27FC236}">
                  <a16:creationId xmlns:a16="http://schemas.microsoft.com/office/drawing/2014/main" id="{1F2EB202-DE1B-4566-91D2-1AD696571E6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8612"/>
            <a:stretch/>
          </p:blipFill>
          <p:spPr bwMode="auto">
            <a:xfrm>
              <a:off x="618701" y="517461"/>
              <a:ext cx="5089444" cy="1832922"/>
            </a:xfrm>
            <a:prstGeom prst="rect">
              <a:avLst/>
            </a:prstGeom>
          </p:spPr>
        </p:pic>
        <p:grpSp>
          <p:nvGrpSpPr>
            <p:cNvPr id="21" name="Gruppe 20">
              <a:extLst>
                <a:ext uri="{FF2B5EF4-FFF2-40B4-BE49-F238E27FC236}">
                  <a16:creationId xmlns:a16="http://schemas.microsoft.com/office/drawing/2014/main" id="{4145E0D3-3A09-4A1F-87B3-2C676AEDFE97}"/>
                </a:ext>
              </a:extLst>
            </p:cNvPr>
            <p:cNvGrpSpPr/>
            <p:nvPr/>
          </p:nvGrpSpPr>
          <p:grpSpPr>
            <a:xfrm>
              <a:off x="2976811" y="615820"/>
              <a:ext cx="186612" cy="1557218"/>
              <a:chOff x="10543592" y="1735494"/>
              <a:chExt cx="186612" cy="1557218"/>
            </a:xfrm>
          </p:grpSpPr>
          <p:cxnSp>
            <p:nvCxnSpPr>
              <p:cNvPr id="12" name="Rett linje 11">
                <a:extLst>
                  <a:ext uri="{FF2B5EF4-FFF2-40B4-BE49-F238E27FC236}">
                    <a16:creationId xmlns:a16="http://schemas.microsoft.com/office/drawing/2014/main" id="{26290CB9-EA60-45C4-854A-E2BD115F6E02}"/>
                  </a:ext>
                </a:extLst>
              </p:cNvPr>
              <p:cNvCxnSpPr/>
              <p:nvPr/>
            </p:nvCxnSpPr>
            <p:spPr>
              <a:xfrm>
                <a:off x="10543592" y="1735494"/>
                <a:ext cx="186612" cy="1866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0AE509FC-CF3E-44A5-A357-C71D8142B5A1}"/>
                  </a:ext>
                </a:extLst>
              </p:cNvPr>
              <p:cNvCxnSpPr/>
              <p:nvPr/>
            </p:nvCxnSpPr>
            <p:spPr>
              <a:xfrm>
                <a:off x="10730204" y="1922106"/>
                <a:ext cx="0" cy="11663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07BF94DC-9616-4853-B9CB-4741B0651F21}"/>
                  </a:ext>
                </a:extLst>
              </p:cNvPr>
              <p:cNvCxnSpPr>
                <a:cxnSpLocks/>
              </p:cNvCxnSpPr>
              <p:nvPr/>
            </p:nvCxnSpPr>
            <p:spPr>
              <a:xfrm flipH="1">
                <a:off x="10543592" y="3088433"/>
                <a:ext cx="186612" cy="2042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A7FE60CD-4ACE-4824-B727-0143F2E15BCF}"/>
                </a:ext>
              </a:extLst>
            </p:cNvPr>
            <p:cNvGrpSpPr/>
            <p:nvPr/>
          </p:nvGrpSpPr>
          <p:grpSpPr>
            <a:xfrm flipH="1">
              <a:off x="3689288" y="615820"/>
              <a:ext cx="186612" cy="1557218"/>
              <a:chOff x="10543592" y="1735494"/>
              <a:chExt cx="186612" cy="1557218"/>
            </a:xfrm>
          </p:grpSpPr>
          <p:cxnSp>
            <p:nvCxnSpPr>
              <p:cNvPr id="24" name="Rett linje 23">
                <a:extLst>
                  <a:ext uri="{FF2B5EF4-FFF2-40B4-BE49-F238E27FC236}">
                    <a16:creationId xmlns:a16="http://schemas.microsoft.com/office/drawing/2014/main" id="{CDD26F52-101A-49C0-92D9-FAC4928B50A2}"/>
                  </a:ext>
                </a:extLst>
              </p:cNvPr>
              <p:cNvCxnSpPr/>
              <p:nvPr/>
            </p:nvCxnSpPr>
            <p:spPr>
              <a:xfrm>
                <a:off x="10543592" y="1735494"/>
                <a:ext cx="186612" cy="1866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Rett linje 24">
                <a:extLst>
                  <a:ext uri="{FF2B5EF4-FFF2-40B4-BE49-F238E27FC236}">
                    <a16:creationId xmlns:a16="http://schemas.microsoft.com/office/drawing/2014/main" id="{0543F58B-36F4-493D-A122-16FF83F41669}"/>
                  </a:ext>
                </a:extLst>
              </p:cNvPr>
              <p:cNvCxnSpPr/>
              <p:nvPr/>
            </p:nvCxnSpPr>
            <p:spPr>
              <a:xfrm>
                <a:off x="10730204" y="1922106"/>
                <a:ext cx="0" cy="11663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B94E24D5-BAB3-4AF0-B952-DE326D714155}"/>
                  </a:ext>
                </a:extLst>
              </p:cNvPr>
              <p:cNvCxnSpPr>
                <a:cxnSpLocks/>
              </p:cNvCxnSpPr>
              <p:nvPr/>
            </p:nvCxnSpPr>
            <p:spPr>
              <a:xfrm flipH="1">
                <a:off x="10543592" y="3088433"/>
                <a:ext cx="186612" cy="2042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2" name="Pil: høyre 21">
            <a:extLst>
              <a:ext uri="{FF2B5EF4-FFF2-40B4-BE49-F238E27FC236}">
                <a16:creationId xmlns:a16="http://schemas.microsoft.com/office/drawing/2014/main" id="{C19CD588-244F-4285-AC53-6AD3F7DF363E}"/>
              </a:ext>
            </a:extLst>
          </p:cNvPr>
          <p:cNvSpPr/>
          <p:nvPr/>
        </p:nvSpPr>
        <p:spPr>
          <a:xfrm>
            <a:off x="3595982" y="1176233"/>
            <a:ext cx="3327330" cy="671788"/>
          </a:xfrm>
          <a:prstGeom prst="rightArrow">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1C0840"/>
              </a:solidFill>
              <a:latin typeface="Century Gothic" panose="020B0502020202020204" pitchFamily="34" charset="0"/>
            </a:endParaRPr>
          </a:p>
        </p:txBody>
      </p:sp>
      <p:sp>
        <p:nvSpPr>
          <p:cNvPr id="27" name="TekstSylinder 26">
            <a:extLst>
              <a:ext uri="{FF2B5EF4-FFF2-40B4-BE49-F238E27FC236}">
                <a16:creationId xmlns:a16="http://schemas.microsoft.com/office/drawing/2014/main" id="{88739E2C-1521-4357-BCF4-CF5C6CBD364E}"/>
              </a:ext>
            </a:extLst>
          </p:cNvPr>
          <p:cNvSpPr txBox="1"/>
          <p:nvPr/>
        </p:nvSpPr>
        <p:spPr>
          <a:xfrm>
            <a:off x="6458845" y="267024"/>
            <a:ext cx="4201958" cy="646331"/>
          </a:xfrm>
          <a:prstGeom prst="rect">
            <a:avLst/>
          </a:prstGeom>
          <a:noFill/>
        </p:spPr>
        <p:txBody>
          <a:bodyPr wrap="square" rtlCol="0">
            <a:spAutoFit/>
          </a:bodyPr>
          <a:lstStyle/>
          <a:p>
            <a:pPr algn="ctr"/>
            <a:r>
              <a:rPr lang="en-GB" b="1" dirty="0">
                <a:solidFill>
                  <a:srgbClr val="1C0840"/>
                </a:solidFill>
                <a:latin typeface="Century Gothic" panose="020B0502020202020204" pitchFamily="34" charset="0"/>
              </a:rPr>
              <a:t>2 MW eFerry charging </a:t>
            </a:r>
            <a:r>
              <a:rPr lang="en-GB" b="1" dirty="0" err="1">
                <a:solidFill>
                  <a:srgbClr val="1C0840"/>
                </a:solidFill>
                <a:latin typeface="Century Gothic" panose="020B0502020202020204" pitchFamily="34" charset="0"/>
              </a:rPr>
              <a:t>Edøya</a:t>
            </a:r>
            <a:r>
              <a:rPr lang="en-GB" b="1" dirty="0">
                <a:solidFill>
                  <a:srgbClr val="1C0840"/>
                </a:solidFill>
                <a:latin typeface="Century Gothic" panose="020B0502020202020204" pitchFamily="34" charset="0"/>
              </a:rPr>
              <a:t> (</a:t>
            </a:r>
            <a:r>
              <a:rPr lang="en-GB" b="1" dirty="0" err="1">
                <a:solidFill>
                  <a:srgbClr val="1C0840"/>
                </a:solidFill>
                <a:latin typeface="Century Gothic" panose="020B0502020202020204" pitchFamily="34" charset="0"/>
              </a:rPr>
              <a:t>Smøla</a:t>
            </a:r>
            <a:r>
              <a:rPr lang="en-GB" b="1" dirty="0">
                <a:solidFill>
                  <a:srgbClr val="1C0840"/>
                </a:solidFill>
                <a:latin typeface="Century Gothic" panose="020B0502020202020204" pitchFamily="34" charset="0"/>
              </a:rPr>
              <a:t>)</a:t>
            </a:r>
          </a:p>
        </p:txBody>
      </p:sp>
      <p:sp>
        <p:nvSpPr>
          <p:cNvPr id="29" name="TekstSylinder 28">
            <a:extLst>
              <a:ext uri="{FF2B5EF4-FFF2-40B4-BE49-F238E27FC236}">
                <a16:creationId xmlns:a16="http://schemas.microsoft.com/office/drawing/2014/main" id="{2E43D737-6300-45CA-8D65-4ADBBA221736}"/>
              </a:ext>
            </a:extLst>
          </p:cNvPr>
          <p:cNvSpPr txBox="1"/>
          <p:nvPr/>
        </p:nvSpPr>
        <p:spPr>
          <a:xfrm>
            <a:off x="6203262" y="3807506"/>
            <a:ext cx="5816601" cy="369332"/>
          </a:xfrm>
          <a:prstGeom prst="rect">
            <a:avLst/>
          </a:prstGeom>
          <a:noFill/>
        </p:spPr>
        <p:txBody>
          <a:bodyPr wrap="square" rtlCol="0">
            <a:spAutoFit/>
          </a:bodyPr>
          <a:lstStyle/>
          <a:p>
            <a:pPr algn="ctr"/>
            <a:r>
              <a:rPr lang="en-GB" b="1" dirty="0">
                <a:solidFill>
                  <a:srgbClr val="1C0840"/>
                </a:solidFill>
                <a:latin typeface="Century Gothic" panose="020B0502020202020204" pitchFamily="34" charset="0"/>
              </a:rPr>
              <a:t>Energy balance battery pack 24 hours (kWh)</a:t>
            </a:r>
          </a:p>
        </p:txBody>
      </p:sp>
      <p:sp>
        <p:nvSpPr>
          <p:cNvPr id="30" name="TekstSylinder 29">
            <a:extLst>
              <a:ext uri="{FF2B5EF4-FFF2-40B4-BE49-F238E27FC236}">
                <a16:creationId xmlns:a16="http://schemas.microsoft.com/office/drawing/2014/main" id="{FB03F9D7-BE3D-41CE-B789-C7017FF00127}"/>
              </a:ext>
            </a:extLst>
          </p:cNvPr>
          <p:cNvSpPr txBox="1"/>
          <p:nvPr/>
        </p:nvSpPr>
        <p:spPr>
          <a:xfrm>
            <a:off x="31217" y="2835541"/>
            <a:ext cx="5936240" cy="369332"/>
          </a:xfrm>
          <a:prstGeom prst="rect">
            <a:avLst/>
          </a:prstGeom>
          <a:noFill/>
        </p:spPr>
        <p:txBody>
          <a:bodyPr wrap="none" rtlCol="0">
            <a:spAutoFit/>
          </a:bodyPr>
          <a:lstStyle/>
          <a:p>
            <a:r>
              <a:rPr lang="en-GB" b="1" dirty="0">
                <a:solidFill>
                  <a:srgbClr val="1C0840"/>
                </a:solidFill>
                <a:latin typeface="Century Gothic" panose="020B0502020202020204" pitchFamily="34" charset="0"/>
              </a:rPr>
              <a:t>eFerry flexibility: arrival, lay overtime and departure</a:t>
            </a:r>
          </a:p>
        </p:txBody>
      </p:sp>
      <p:sp>
        <p:nvSpPr>
          <p:cNvPr id="31" name="TekstSylinder 30">
            <a:extLst>
              <a:ext uri="{FF2B5EF4-FFF2-40B4-BE49-F238E27FC236}">
                <a16:creationId xmlns:a16="http://schemas.microsoft.com/office/drawing/2014/main" id="{E9CE883E-FCC2-4B2E-A751-352786767D6D}"/>
              </a:ext>
            </a:extLst>
          </p:cNvPr>
          <p:cNvSpPr txBox="1"/>
          <p:nvPr/>
        </p:nvSpPr>
        <p:spPr>
          <a:xfrm>
            <a:off x="525395" y="272982"/>
            <a:ext cx="5089444" cy="369332"/>
          </a:xfrm>
          <a:prstGeom prst="rect">
            <a:avLst/>
          </a:prstGeom>
          <a:noFill/>
        </p:spPr>
        <p:txBody>
          <a:bodyPr wrap="square" rtlCol="0">
            <a:spAutoFit/>
          </a:bodyPr>
          <a:lstStyle/>
          <a:p>
            <a:pPr algn="ctr"/>
            <a:r>
              <a:rPr lang="en-GB" b="1" dirty="0">
                <a:solidFill>
                  <a:srgbClr val="1C0840"/>
                </a:solidFill>
                <a:latin typeface="Century Gothic" panose="020B0502020202020204" pitchFamily="34" charset="0"/>
              </a:rPr>
              <a:t>Effect on local </a:t>
            </a:r>
            <a:r>
              <a:rPr lang="en-GB" b="1" dirty="0" err="1">
                <a:solidFill>
                  <a:srgbClr val="1C0840"/>
                </a:solidFill>
                <a:latin typeface="Century Gothic" panose="020B0502020202020204" pitchFamily="34" charset="0"/>
              </a:rPr>
              <a:t>powergrid</a:t>
            </a:r>
            <a:r>
              <a:rPr lang="en-GB" b="1" dirty="0">
                <a:solidFill>
                  <a:srgbClr val="1C0840"/>
                </a:solidFill>
                <a:latin typeface="Century Gothic" panose="020B0502020202020204" pitchFamily="34" charset="0"/>
              </a:rPr>
              <a:t> on arrival</a:t>
            </a:r>
          </a:p>
        </p:txBody>
      </p:sp>
      <p:pic>
        <p:nvPicPr>
          <p:cNvPr id="32" name="Bilde 31">
            <a:extLst>
              <a:ext uri="{FF2B5EF4-FFF2-40B4-BE49-F238E27FC236}">
                <a16:creationId xmlns:a16="http://schemas.microsoft.com/office/drawing/2014/main" id="{4B548D2B-DAC7-406B-8B7F-228303F93EB8}"/>
              </a:ext>
            </a:extLst>
          </p:cNvPr>
          <p:cNvPicPr>
            <a:picLocks noChangeAspect="1"/>
          </p:cNvPicPr>
          <p:nvPr/>
        </p:nvPicPr>
        <p:blipFill rotWithShape="1">
          <a:blip r:embed="rId7">
            <a:extLst>
              <a:ext uri="{28A0092B-C50C-407E-A947-70E740481C1C}">
                <a14:useLocalDpi xmlns:a14="http://schemas.microsoft.com/office/drawing/2010/main" val="0"/>
              </a:ext>
            </a:extLst>
          </a:blip>
          <a:srcRect b="46192"/>
          <a:stretch/>
        </p:blipFill>
        <p:spPr>
          <a:xfrm>
            <a:off x="6416124" y="4651130"/>
            <a:ext cx="5283613" cy="1215478"/>
          </a:xfrm>
          <a:prstGeom prst="rect">
            <a:avLst/>
          </a:prstGeom>
        </p:spPr>
      </p:pic>
      <p:sp>
        <p:nvSpPr>
          <p:cNvPr id="33" name="Pil: høyre 32">
            <a:extLst>
              <a:ext uri="{FF2B5EF4-FFF2-40B4-BE49-F238E27FC236}">
                <a16:creationId xmlns:a16="http://schemas.microsoft.com/office/drawing/2014/main" id="{E371B850-DC19-4241-9211-090F68304983}"/>
              </a:ext>
            </a:extLst>
          </p:cNvPr>
          <p:cNvSpPr/>
          <p:nvPr/>
        </p:nvSpPr>
        <p:spPr>
          <a:xfrm>
            <a:off x="5352952" y="4676203"/>
            <a:ext cx="1328285" cy="671788"/>
          </a:xfrm>
          <a:prstGeom prst="rightArrow">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1C0840"/>
              </a:solidFill>
              <a:latin typeface="Century Gothic" panose="020B0502020202020204" pitchFamily="34" charset="0"/>
            </a:endParaRPr>
          </a:p>
        </p:txBody>
      </p:sp>
      <p:sp>
        <p:nvSpPr>
          <p:cNvPr id="40" name="TekstSylinder 39">
            <a:extLst>
              <a:ext uri="{FF2B5EF4-FFF2-40B4-BE49-F238E27FC236}">
                <a16:creationId xmlns:a16="http://schemas.microsoft.com/office/drawing/2014/main" id="{5F881480-EAB0-4253-8684-AA11E541FA0B}"/>
              </a:ext>
            </a:extLst>
          </p:cNvPr>
          <p:cNvSpPr txBox="1"/>
          <p:nvPr/>
        </p:nvSpPr>
        <p:spPr>
          <a:xfrm>
            <a:off x="6458845" y="4294335"/>
            <a:ext cx="5240892" cy="369332"/>
          </a:xfrm>
          <a:prstGeom prst="rect">
            <a:avLst/>
          </a:prstGeom>
          <a:noFill/>
        </p:spPr>
        <p:txBody>
          <a:bodyPr wrap="square" rtlCol="0">
            <a:spAutoFit/>
          </a:bodyPr>
          <a:lstStyle/>
          <a:p>
            <a:pPr algn="ctr"/>
            <a:r>
              <a:rPr lang="en-GB" b="1" dirty="0">
                <a:solidFill>
                  <a:srgbClr val="1C0840"/>
                </a:solidFill>
                <a:latin typeface="Century Gothic" panose="020B0502020202020204" pitchFamily="34" charset="0"/>
              </a:rPr>
              <a:t>Graph </a:t>
            </a:r>
            <a:r>
              <a:rPr lang="en-GB" b="1" dirty="0" err="1">
                <a:solidFill>
                  <a:srgbClr val="1C0840"/>
                </a:solidFill>
                <a:latin typeface="Century Gothic" panose="020B0502020202020204" pitchFamily="34" charset="0"/>
              </a:rPr>
              <a:t>timeschedule</a:t>
            </a:r>
            <a:endParaRPr lang="en-GB" b="1" dirty="0">
              <a:solidFill>
                <a:srgbClr val="1C0840"/>
              </a:solidFill>
              <a:latin typeface="Century Gothic" panose="020B0502020202020204" pitchFamily="34" charset="0"/>
            </a:endParaRPr>
          </a:p>
        </p:txBody>
      </p:sp>
      <p:sp>
        <p:nvSpPr>
          <p:cNvPr id="41" name="Pil: høyre 40">
            <a:extLst>
              <a:ext uri="{FF2B5EF4-FFF2-40B4-BE49-F238E27FC236}">
                <a16:creationId xmlns:a16="http://schemas.microsoft.com/office/drawing/2014/main" id="{C78B0F4E-BAAA-420D-A086-8B67BBB7E7D2}"/>
              </a:ext>
            </a:extLst>
          </p:cNvPr>
          <p:cNvSpPr/>
          <p:nvPr/>
        </p:nvSpPr>
        <p:spPr>
          <a:xfrm rot="16200000">
            <a:off x="8372353" y="2035493"/>
            <a:ext cx="1046731" cy="671788"/>
          </a:xfrm>
          <a:prstGeom prst="rightArrow">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1C0840"/>
              </a:solidFill>
              <a:latin typeface="Century Gothic" panose="020B0502020202020204" pitchFamily="34" charset="0"/>
            </a:endParaRPr>
          </a:p>
        </p:txBody>
      </p:sp>
    </p:spTree>
    <p:extLst>
      <p:ext uri="{BB962C8B-B14F-4D97-AF65-F5344CB8AC3E}">
        <p14:creationId xmlns:p14="http://schemas.microsoft.com/office/powerpoint/2010/main" val="3721583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3838-D83D-445C-9CC1-A061A8B6B807}"/>
              </a:ext>
            </a:extLst>
          </p:cNvPr>
          <p:cNvSpPr>
            <a:spLocks noGrp="1"/>
          </p:cNvSpPr>
          <p:nvPr>
            <p:ph type="title"/>
          </p:nvPr>
        </p:nvSpPr>
        <p:spPr/>
        <p:txBody>
          <a:bodyPr vert="horz" lIns="91440" tIns="45720" rIns="91440" bIns="45720" rtlCol="0" anchor="ctr">
            <a:noAutofit/>
          </a:bodyPr>
          <a:lstStyle/>
          <a:p>
            <a:r>
              <a:rPr lang="nb-NO" dirty="0">
                <a:effectLst>
                  <a:outerShdw blurRad="50800" dist="38100" dir="5400000" algn="t" rotWithShape="0">
                    <a:prstClr val="black">
                      <a:alpha val="40000"/>
                    </a:prstClr>
                  </a:outerShdw>
                </a:effectLst>
              </a:rPr>
              <a:t>POWER PEAKS AND COORDINATION</a:t>
            </a:r>
            <a:endParaRPr lang="en-US" dirty="0">
              <a:effectLst>
                <a:outerShdw blurRad="50800" dist="38100" dir="5400000" algn="t" rotWithShape="0">
                  <a:prstClr val="black">
                    <a:alpha val="40000"/>
                  </a:prstClr>
                </a:outerShdw>
              </a:effectLst>
            </a:endParaRPr>
          </a:p>
        </p:txBody>
      </p:sp>
      <p:sp>
        <p:nvSpPr>
          <p:cNvPr id="4" name="Slide Number Placeholder 3">
            <a:extLst>
              <a:ext uri="{FF2B5EF4-FFF2-40B4-BE49-F238E27FC236}">
                <a16:creationId xmlns:a16="http://schemas.microsoft.com/office/drawing/2014/main" id="{2CA95168-351A-4706-ACFF-978975C873E1}"/>
              </a:ext>
            </a:extLst>
          </p:cNvPr>
          <p:cNvSpPr>
            <a:spLocks noGrp="1"/>
          </p:cNvSpPr>
          <p:nvPr>
            <p:ph type="sldNum" sz="quarter" idx="12"/>
          </p:nvPr>
        </p:nvSpPr>
        <p:spPr/>
        <p:txBody>
          <a:bodyPr/>
          <a:lstStyle/>
          <a:p>
            <a:endParaRPr lang="en-GB" dirty="0"/>
          </a:p>
        </p:txBody>
      </p:sp>
      <p:pic>
        <p:nvPicPr>
          <p:cNvPr id="6" name="Bilde 5">
            <a:extLst>
              <a:ext uri="{FF2B5EF4-FFF2-40B4-BE49-F238E27FC236}">
                <a16:creationId xmlns:a16="http://schemas.microsoft.com/office/drawing/2014/main" id="{36ADCCE1-D9D4-E921-E080-F8ED344AF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4516" y="216865"/>
            <a:ext cx="1666875" cy="742950"/>
          </a:xfrm>
          <a:prstGeom prst="rect">
            <a:avLst/>
          </a:prstGeom>
        </p:spPr>
      </p:pic>
      <p:sp>
        <p:nvSpPr>
          <p:cNvPr id="10" name="Rektangel 9">
            <a:extLst>
              <a:ext uri="{FF2B5EF4-FFF2-40B4-BE49-F238E27FC236}">
                <a16:creationId xmlns:a16="http://schemas.microsoft.com/office/drawing/2014/main" id="{90C40163-D4DC-54EE-178B-FF0CCA8ABBF8}"/>
              </a:ext>
            </a:extLst>
          </p:cNvPr>
          <p:cNvSpPr/>
          <p:nvPr/>
        </p:nvSpPr>
        <p:spPr>
          <a:xfrm>
            <a:off x="2093976" y="1535475"/>
            <a:ext cx="1828800" cy="182951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a:solidFill>
                  <a:schemeClr val="bg1"/>
                </a:solidFill>
                <a:latin typeface="Century Gothic" panose="020B0502020202020204" pitchFamily="34" charset="0"/>
              </a:rPr>
              <a:t>Electrical ferries cannot offer </a:t>
            </a:r>
            <a:r>
              <a:rPr lang="nb-NO" sz="1600" b="1">
                <a:solidFill>
                  <a:schemeClr val="bg1"/>
                </a:solidFill>
                <a:latin typeface="Century Gothic" panose="020B0502020202020204" pitchFamily="34" charset="0"/>
              </a:rPr>
              <a:t>surplus</a:t>
            </a:r>
            <a:r>
              <a:rPr lang="nb-NO" sz="1600">
                <a:solidFill>
                  <a:schemeClr val="bg1"/>
                </a:solidFill>
                <a:latin typeface="Century Gothic" panose="020B0502020202020204" pitchFamily="34" charset="0"/>
              </a:rPr>
              <a:t> energy</a:t>
            </a:r>
          </a:p>
        </p:txBody>
      </p:sp>
      <p:sp>
        <p:nvSpPr>
          <p:cNvPr id="11" name="Rektangel 10">
            <a:extLst>
              <a:ext uri="{FF2B5EF4-FFF2-40B4-BE49-F238E27FC236}">
                <a16:creationId xmlns:a16="http://schemas.microsoft.com/office/drawing/2014/main" id="{D9108292-F100-811C-A070-340FB6F723C6}"/>
              </a:ext>
            </a:extLst>
          </p:cNvPr>
          <p:cNvSpPr/>
          <p:nvPr/>
        </p:nvSpPr>
        <p:spPr>
          <a:xfrm>
            <a:off x="4075176" y="1535475"/>
            <a:ext cx="1828800" cy="182951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a:solidFill>
                  <a:schemeClr val="bg1"/>
                </a:solidFill>
                <a:latin typeface="Century Gothic" panose="020B0502020202020204" pitchFamily="34" charset="0"/>
              </a:rPr>
              <a:t>However, elctrical ferries can offer </a:t>
            </a:r>
            <a:r>
              <a:rPr lang="nb-NO" sz="1600" b="1">
                <a:solidFill>
                  <a:schemeClr val="bg1"/>
                </a:solidFill>
                <a:latin typeface="Century Gothic" panose="020B0502020202020204" pitchFamily="34" charset="0"/>
              </a:rPr>
              <a:t>power</a:t>
            </a:r>
            <a:r>
              <a:rPr lang="nb-NO" sz="1600">
                <a:solidFill>
                  <a:schemeClr val="bg1"/>
                </a:solidFill>
                <a:latin typeface="Century Gothic" panose="020B0502020202020204" pitchFamily="34" charset="0"/>
              </a:rPr>
              <a:t> flexibility during layover</a:t>
            </a:r>
          </a:p>
        </p:txBody>
      </p:sp>
      <p:sp>
        <p:nvSpPr>
          <p:cNvPr id="12" name="Rektangel 11">
            <a:extLst>
              <a:ext uri="{FF2B5EF4-FFF2-40B4-BE49-F238E27FC236}">
                <a16:creationId xmlns:a16="http://schemas.microsoft.com/office/drawing/2014/main" id="{F8F1C827-35FC-8ABD-0FD6-29BC034E3B44}"/>
              </a:ext>
            </a:extLst>
          </p:cNvPr>
          <p:cNvSpPr/>
          <p:nvPr/>
        </p:nvSpPr>
        <p:spPr>
          <a:xfrm>
            <a:off x="6056376" y="1535475"/>
            <a:ext cx="1828800" cy="182951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a:solidFill>
                  <a:schemeClr val="bg1"/>
                </a:solidFill>
                <a:latin typeface="Century Gothic" panose="020B0502020202020204" pitchFamily="34" charset="0"/>
              </a:rPr>
              <a:t>Longer layover means more power </a:t>
            </a:r>
            <a:r>
              <a:rPr lang="nb-NO" sz="1600" b="1">
                <a:solidFill>
                  <a:schemeClr val="bg1"/>
                </a:solidFill>
                <a:latin typeface="Century Gothic" panose="020B0502020202020204" pitchFamily="34" charset="0"/>
              </a:rPr>
              <a:t>flexibility</a:t>
            </a:r>
          </a:p>
        </p:txBody>
      </p:sp>
      <p:sp>
        <p:nvSpPr>
          <p:cNvPr id="13" name="Rektangel 12">
            <a:extLst>
              <a:ext uri="{FF2B5EF4-FFF2-40B4-BE49-F238E27FC236}">
                <a16:creationId xmlns:a16="http://schemas.microsoft.com/office/drawing/2014/main" id="{0A60FA50-FEDC-4F07-09AF-DBBDF4472F31}"/>
              </a:ext>
            </a:extLst>
          </p:cNvPr>
          <p:cNvSpPr/>
          <p:nvPr/>
        </p:nvSpPr>
        <p:spPr>
          <a:xfrm>
            <a:off x="8037576" y="1535474"/>
            <a:ext cx="1828800" cy="1829517"/>
          </a:xfrm>
          <a:prstGeom prst="rect">
            <a:avLst/>
          </a:prstGeom>
          <a:solidFill>
            <a:srgbClr val="1C0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Century Gothic" panose="020B0502020202020204" pitchFamily="34" charset="0"/>
              </a:rPr>
              <a:t>Coordination of charging with timetables </a:t>
            </a:r>
            <a:r>
              <a:rPr lang="nb-NO" sz="1600" b="1">
                <a:solidFill>
                  <a:schemeClr val="bg1"/>
                </a:solidFill>
                <a:latin typeface="Century Gothic" panose="020B0502020202020204" pitchFamily="34" charset="0"/>
              </a:rPr>
              <a:t>increase</a:t>
            </a:r>
            <a:r>
              <a:rPr lang="nb-NO" sz="1600">
                <a:solidFill>
                  <a:schemeClr val="bg1"/>
                </a:solidFill>
                <a:latin typeface="Century Gothic" panose="020B0502020202020204" pitchFamily="34" charset="0"/>
              </a:rPr>
              <a:t> power flexibility</a:t>
            </a:r>
          </a:p>
        </p:txBody>
      </p:sp>
      <p:pic>
        <p:nvPicPr>
          <p:cNvPr id="21" name="Bilde 20">
            <a:extLst>
              <a:ext uri="{FF2B5EF4-FFF2-40B4-BE49-F238E27FC236}">
                <a16:creationId xmlns:a16="http://schemas.microsoft.com/office/drawing/2014/main" id="{4B9F4B07-7693-2B46-1E66-0A077137E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589" y="3364991"/>
            <a:ext cx="6471707" cy="3338137"/>
          </a:xfrm>
          <a:prstGeom prst="rect">
            <a:avLst/>
          </a:prstGeom>
        </p:spPr>
      </p:pic>
      <p:grpSp>
        <p:nvGrpSpPr>
          <p:cNvPr id="24" name="Gruppe 23">
            <a:extLst>
              <a:ext uri="{FF2B5EF4-FFF2-40B4-BE49-F238E27FC236}">
                <a16:creationId xmlns:a16="http://schemas.microsoft.com/office/drawing/2014/main" id="{D28728B4-E02A-C7F0-A7FF-13BB80FBCF4B}"/>
              </a:ext>
            </a:extLst>
          </p:cNvPr>
          <p:cNvGrpSpPr/>
          <p:nvPr/>
        </p:nvGrpSpPr>
        <p:grpSpPr>
          <a:xfrm>
            <a:off x="5320284" y="6144627"/>
            <a:ext cx="1472184" cy="558501"/>
            <a:chOff x="4892040" y="4764024"/>
            <a:chExt cx="1472184" cy="558501"/>
          </a:xfrm>
        </p:grpSpPr>
        <p:sp>
          <p:nvSpPr>
            <p:cNvPr id="22" name="Pil: høyre 21">
              <a:extLst>
                <a:ext uri="{FF2B5EF4-FFF2-40B4-BE49-F238E27FC236}">
                  <a16:creationId xmlns:a16="http://schemas.microsoft.com/office/drawing/2014/main" id="{6998EC11-639E-A246-4CE2-152DFD4C94FC}"/>
                </a:ext>
              </a:extLst>
            </p:cNvPr>
            <p:cNvSpPr/>
            <p:nvPr/>
          </p:nvSpPr>
          <p:spPr>
            <a:xfrm>
              <a:off x="4892040" y="4764024"/>
              <a:ext cx="1472184" cy="558501"/>
            </a:xfrm>
            <a:prstGeom prst="rightArrow">
              <a:avLst/>
            </a:prstGeom>
            <a:gradFill flip="none" rotWithShape="1">
              <a:gsLst>
                <a:gs pos="0">
                  <a:schemeClr val="accent6">
                    <a:lumMod val="67000"/>
                  </a:schemeClr>
                </a:gs>
                <a:gs pos="48000">
                  <a:schemeClr val="accent6">
                    <a:lumMod val="97000"/>
                    <a:lumOff val="3000"/>
                  </a:schemeClr>
                </a:gs>
                <a:gs pos="100000">
                  <a:srgbClr val="A9D18E">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Century Gothic" panose="020B0502020202020204" pitchFamily="34" charset="0"/>
              </a:endParaRPr>
            </a:p>
          </p:txBody>
        </p:sp>
        <p:sp>
          <p:nvSpPr>
            <p:cNvPr id="23" name="TekstSylinder 22">
              <a:extLst>
                <a:ext uri="{FF2B5EF4-FFF2-40B4-BE49-F238E27FC236}">
                  <a16:creationId xmlns:a16="http://schemas.microsoft.com/office/drawing/2014/main" id="{826ECD6E-776C-AC24-10FB-ADFC7EC7FE3E}"/>
                </a:ext>
              </a:extLst>
            </p:cNvPr>
            <p:cNvSpPr txBox="1"/>
            <p:nvPr/>
          </p:nvSpPr>
          <p:spPr>
            <a:xfrm>
              <a:off x="5128650" y="4858608"/>
              <a:ext cx="1194558" cy="369332"/>
            </a:xfrm>
            <a:prstGeom prst="rect">
              <a:avLst/>
            </a:prstGeom>
            <a:noFill/>
          </p:spPr>
          <p:txBody>
            <a:bodyPr wrap="none" rtlCol="0">
              <a:spAutoFit/>
            </a:bodyPr>
            <a:lstStyle/>
            <a:p>
              <a:r>
                <a:rPr lang="nb-NO">
                  <a:solidFill>
                    <a:schemeClr val="bg1"/>
                  </a:solidFill>
                  <a:latin typeface="Century Gothic" panose="020B0502020202020204" pitchFamily="34" charset="0"/>
                </a:rPr>
                <a:t>LIGGETID</a:t>
              </a:r>
            </a:p>
          </p:txBody>
        </p:sp>
      </p:grpSp>
      <p:sp>
        <p:nvSpPr>
          <p:cNvPr id="3" name="Rektangel 2">
            <a:extLst>
              <a:ext uri="{FF2B5EF4-FFF2-40B4-BE49-F238E27FC236}">
                <a16:creationId xmlns:a16="http://schemas.microsoft.com/office/drawing/2014/main" id="{04CB58E4-B15B-EAA6-119C-FCCD3FC6DBAF}"/>
              </a:ext>
            </a:extLst>
          </p:cNvPr>
          <p:cNvSpPr/>
          <p:nvPr/>
        </p:nvSpPr>
        <p:spPr>
          <a:xfrm>
            <a:off x="4356931" y="3493009"/>
            <a:ext cx="2932632" cy="395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latin typeface="Century Gothic" panose="020B0502020202020204" pitchFamily="34" charset="0"/>
              </a:rPr>
              <a:t>Energy demand: 750 kW</a:t>
            </a:r>
          </a:p>
        </p:txBody>
      </p:sp>
      <p:sp>
        <p:nvSpPr>
          <p:cNvPr id="5" name="Rektangel 4">
            <a:extLst>
              <a:ext uri="{FF2B5EF4-FFF2-40B4-BE49-F238E27FC236}">
                <a16:creationId xmlns:a16="http://schemas.microsoft.com/office/drawing/2014/main" id="{C751CEB6-CF34-B7B4-AF4D-AE7A946A2B86}"/>
              </a:ext>
            </a:extLst>
          </p:cNvPr>
          <p:cNvSpPr/>
          <p:nvPr/>
        </p:nvSpPr>
        <p:spPr>
          <a:xfrm>
            <a:off x="3304374" y="3956099"/>
            <a:ext cx="2105113" cy="234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a:solidFill>
                  <a:schemeClr val="tx1"/>
                </a:solidFill>
                <a:latin typeface="Century Gothic" panose="020B0502020202020204" pitchFamily="34" charset="0"/>
              </a:rPr>
              <a:t>Max power demand: 84 kWh</a:t>
            </a:r>
          </a:p>
        </p:txBody>
      </p:sp>
      <p:sp>
        <p:nvSpPr>
          <p:cNvPr id="7" name="Rektangel 6">
            <a:extLst>
              <a:ext uri="{FF2B5EF4-FFF2-40B4-BE49-F238E27FC236}">
                <a16:creationId xmlns:a16="http://schemas.microsoft.com/office/drawing/2014/main" id="{D3DCB21D-C441-19E1-D06F-6599BECF8AB1}"/>
              </a:ext>
            </a:extLst>
          </p:cNvPr>
          <p:cNvSpPr/>
          <p:nvPr/>
        </p:nvSpPr>
        <p:spPr>
          <a:xfrm>
            <a:off x="6801014" y="4456794"/>
            <a:ext cx="2105113" cy="234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a:solidFill>
                  <a:schemeClr val="tx1"/>
                </a:solidFill>
                <a:latin typeface="Century Gothic" panose="020B0502020202020204" pitchFamily="34" charset="0"/>
              </a:rPr>
              <a:t>Max power demand: 58 kWh</a:t>
            </a:r>
          </a:p>
        </p:txBody>
      </p:sp>
      <p:sp>
        <p:nvSpPr>
          <p:cNvPr id="8" name="Rektangel 7">
            <a:extLst>
              <a:ext uri="{FF2B5EF4-FFF2-40B4-BE49-F238E27FC236}">
                <a16:creationId xmlns:a16="http://schemas.microsoft.com/office/drawing/2014/main" id="{4A759323-D00C-7034-ADE8-178797F8E920}"/>
              </a:ext>
            </a:extLst>
          </p:cNvPr>
          <p:cNvSpPr/>
          <p:nvPr/>
        </p:nvSpPr>
        <p:spPr>
          <a:xfrm>
            <a:off x="3413404" y="6270938"/>
            <a:ext cx="1932376" cy="288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a:solidFill>
                  <a:schemeClr val="tx1"/>
                </a:solidFill>
                <a:latin typeface="Century Gothic" panose="020B0502020202020204" pitchFamily="34" charset="0"/>
              </a:rPr>
              <a:t>Charging for 5 minutes</a:t>
            </a:r>
          </a:p>
        </p:txBody>
      </p:sp>
      <p:sp>
        <p:nvSpPr>
          <p:cNvPr id="9" name="Rektangel 8">
            <a:extLst>
              <a:ext uri="{FF2B5EF4-FFF2-40B4-BE49-F238E27FC236}">
                <a16:creationId xmlns:a16="http://schemas.microsoft.com/office/drawing/2014/main" id="{F6758AB4-FEC4-9996-EEFA-9A62290CB582}"/>
              </a:ext>
            </a:extLst>
          </p:cNvPr>
          <p:cNvSpPr/>
          <p:nvPr/>
        </p:nvSpPr>
        <p:spPr>
          <a:xfrm>
            <a:off x="6850203" y="6251744"/>
            <a:ext cx="2071605" cy="32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a:solidFill>
                  <a:schemeClr val="tx1"/>
                </a:solidFill>
                <a:latin typeface="Century Gothic" panose="020B0502020202020204" pitchFamily="34" charset="0"/>
              </a:rPr>
              <a:t>Charging for 10 minutes</a:t>
            </a:r>
          </a:p>
        </p:txBody>
      </p:sp>
      <p:sp>
        <p:nvSpPr>
          <p:cNvPr id="14" name="Rektangel 13">
            <a:extLst>
              <a:ext uri="{FF2B5EF4-FFF2-40B4-BE49-F238E27FC236}">
                <a16:creationId xmlns:a16="http://schemas.microsoft.com/office/drawing/2014/main" id="{12774229-F203-7F55-6BB5-0ED08AE6EC20}"/>
              </a:ext>
            </a:extLst>
          </p:cNvPr>
          <p:cNvSpPr/>
          <p:nvPr/>
        </p:nvSpPr>
        <p:spPr>
          <a:xfrm>
            <a:off x="5662439" y="6239211"/>
            <a:ext cx="966713" cy="27899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err="1">
                <a:solidFill>
                  <a:schemeClr val="bg1"/>
                </a:solidFill>
                <a:latin typeface="Century Gothic" panose="020B0502020202020204" pitchFamily="34" charset="0"/>
              </a:rPr>
              <a:t>Layover</a:t>
            </a:r>
            <a:endParaRPr lang="nb-NO" sz="1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32558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7">
            <a:extLst>
              <a:ext uri="{FF2B5EF4-FFF2-40B4-BE49-F238E27FC236}">
                <a16:creationId xmlns:a16="http://schemas.microsoft.com/office/drawing/2014/main" id="{718F23C9-5B88-E1A7-38CE-A353D2DA1A15}"/>
              </a:ext>
            </a:extLst>
          </p:cNvPr>
          <p:cNvPicPr>
            <a:picLocks noChangeAspect="1" noChangeArrowheads="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3482" t="15717" r="1284" b="10055"/>
          <a:stretch/>
        </p:blipFill>
        <p:spPr bwMode="auto">
          <a:xfrm>
            <a:off x="541823" y="1991796"/>
            <a:ext cx="10716527" cy="3696101"/>
          </a:xfrm>
          <a:prstGeom prst="rect">
            <a:avLst/>
          </a:prstGeom>
          <a:noFill/>
        </p:spPr>
      </p:pic>
      <p:cxnSp>
        <p:nvCxnSpPr>
          <p:cNvPr id="23" name="Rett linje 22">
            <a:extLst>
              <a:ext uri="{FF2B5EF4-FFF2-40B4-BE49-F238E27FC236}">
                <a16:creationId xmlns:a16="http://schemas.microsoft.com/office/drawing/2014/main" id="{170DC80B-1F18-88F5-D041-9D63D726835C}"/>
              </a:ext>
            </a:extLst>
          </p:cNvPr>
          <p:cNvCxnSpPr/>
          <p:nvPr/>
        </p:nvCxnSpPr>
        <p:spPr>
          <a:xfrm>
            <a:off x="5322771" y="3844659"/>
            <a:ext cx="5935579" cy="0"/>
          </a:xfrm>
          <a:prstGeom prst="line">
            <a:avLst/>
          </a:prstGeom>
          <a:ln w="38100">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Rektangel 6">
            <a:extLst>
              <a:ext uri="{FF2B5EF4-FFF2-40B4-BE49-F238E27FC236}">
                <a16:creationId xmlns:a16="http://schemas.microsoft.com/office/drawing/2014/main" id="{AC7847E1-AB72-18A8-2A3F-F88B9783BD0B}"/>
              </a:ext>
            </a:extLst>
          </p:cNvPr>
          <p:cNvSpPr/>
          <p:nvPr/>
        </p:nvSpPr>
        <p:spPr>
          <a:xfrm>
            <a:off x="413886" y="1482291"/>
            <a:ext cx="4908885" cy="445649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lysbildenummer 3">
            <a:extLst>
              <a:ext uri="{FF2B5EF4-FFF2-40B4-BE49-F238E27FC236}">
                <a16:creationId xmlns:a16="http://schemas.microsoft.com/office/drawing/2014/main" id="{AF9DDC36-B192-3DFC-8188-FA92ABE95DC0}"/>
              </a:ext>
            </a:extLst>
          </p:cNvPr>
          <p:cNvSpPr>
            <a:spLocks noGrp="1"/>
          </p:cNvSpPr>
          <p:nvPr>
            <p:ph type="sldNum" sz="quarter" idx="12"/>
          </p:nvPr>
        </p:nvSpPr>
        <p:spPr/>
        <p:txBody>
          <a:bodyPr/>
          <a:lstStyle/>
          <a:p>
            <a:endParaRPr lang="en-GB" dirty="0"/>
          </a:p>
        </p:txBody>
      </p:sp>
      <p:graphicFrame>
        <p:nvGraphicFramePr>
          <p:cNvPr id="5" name="Tabell 4">
            <a:extLst>
              <a:ext uri="{FF2B5EF4-FFF2-40B4-BE49-F238E27FC236}">
                <a16:creationId xmlns:a16="http://schemas.microsoft.com/office/drawing/2014/main" id="{3CB397A3-3BC9-E68A-0EA6-4114FF4F093C}"/>
              </a:ext>
            </a:extLst>
          </p:cNvPr>
          <p:cNvGraphicFramePr>
            <a:graphicFrameLocks noGrp="1"/>
          </p:cNvGraphicFramePr>
          <p:nvPr/>
        </p:nvGraphicFramePr>
        <p:xfrm>
          <a:off x="541822" y="2069433"/>
          <a:ext cx="4482566" cy="3609578"/>
        </p:xfrm>
        <a:graphic>
          <a:graphicData uri="http://schemas.openxmlformats.org/drawingml/2006/table">
            <a:tbl>
              <a:tblPr firstRow="1" firstCol="1" bandRow="1"/>
              <a:tblGrid>
                <a:gridCol w="407506">
                  <a:extLst>
                    <a:ext uri="{9D8B030D-6E8A-4147-A177-3AD203B41FA5}">
                      <a16:colId xmlns:a16="http://schemas.microsoft.com/office/drawing/2014/main" val="599741691"/>
                    </a:ext>
                  </a:extLst>
                </a:gridCol>
                <a:gridCol w="407506">
                  <a:extLst>
                    <a:ext uri="{9D8B030D-6E8A-4147-A177-3AD203B41FA5}">
                      <a16:colId xmlns:a16="http://schemas.microsoft.com/office/drawing/2014/main" val="2907993699"/>
                    </a:ext>
                  </a:extLst>
                </a:gridCol>
                <a:gridCol w="407506">
                  <a:extLst>
                    <a:ext uri="{9D8B030D-6E8A-4147-A177-3AD203B41FA5}">
                      <a16:colId xmlns:a16="http://schemas.microsoft.com/office/drawing/2014/main" val="1833899940"/>
                    </a:ext>
                  </a:extLst>
                </a:gridCol>
                <a:gridCol w="407506">
                  <a:extLst>
                    <a:ext uri="{9D8B030D-6E8A-4147-A177-3AD203B41FA5}">
                      <a16:colId xmlns:a16="http://schemas.microsoft.com/office/drawing/2014/main" val="2527951972"/>
                    </a:ext>
                  </a:extLst>
                </a:gridCol>
                <a:gridCol w="407506">
                  <a:extLst>
                    <a:ext uri="{9D8B030D-6E8A-4147-A177-3AD203B41FA5}">
                      <a16:colId xmlns:a16="http://schemas.microsoft.com/office/drawing/2014/main" val="2207585254"/>
                    </a:ext>
                  </a:extLst>
                </a:gridCol>
                <a:gridCol w="407506">
                  <a:extLst>
                    <a:ext uri="{9D8B030D-6E8A-4147-A177-3AD203B41FA5}">
                      <a16:colId xmlns:a16="http://schemas.microsoft.com/office/drawing/2014/main" val="3961421827"/>
                    </a:ext>
                  </a:extLst>
                </a:gridCol>
                <a:gridCol w="407506">
                  <a:extLst>
                    <a:ext uri="{9D8B030D-6E8A-4147-A177-3AD203B41FA5}">
                      <a16:colId xmlns:a16="http://schemas.microsoft.com/office/drawing/2014/main" val="1814322654"/>
                    </a:ext>
                  </a:extLst>
                </a:gridCol>
                <a:gridCol w="407506">
                  <a:extLst>
                    <a:ext uri="{9D8B030D-6E8A-4147-A177-3AD203B41FA5}">
                      <a16:colId xmlns:a16="http://schemas.microsoft.com/office/drawing/2014/main" val="1676759587"/>
                    </a:ext>
                  </a:extLst>
                </a:gridCol>
                <a:gridCol w="407506">
                  <a:extLst>
                    <a:ext uri="{9D8B030D-6E8A-4147-A177-3AD203B41FA5}">
                      <a16:colId xmlns:a16="http://schemas.microsoft.com/office/drawing/2014/main" val="1442597286"/>
                    </a:ext>
                  </a:extLst>
                </a:gridCol>
                <a:gridCol w="407506">
                  <a:extLst>
                    <a:ext uri="{9D8B030D-6E8A-4147-A177-3AD203B41FA5}">
                      <a16:colId xmlns:a16="http://schemas.microsoft.com/office/drawing/2014/main" val="2040321678"/>
                    </a:ext>
                  </a:extLst>
                </a:gridCol>
                <a:gridCol w="407506">
                  <a:extLst>
                    <a:ext uri="{9D8B030D-6E8A-4147-A177-3AD203B41FA5}">
                      <a16:colId xmlns:a16="http://schemas.microsoft.com/office/drawing/2014/main" val="2786088176"/>
                    </a:ext>
                  </a:extLst>
                </a:gridCol>
              </a:tblGrid>
              <a:tr h="127452">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time</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time</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time</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time</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time</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kWh</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kWh</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kWh</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kWh</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kWh</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time</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extLst>
                  <a:ext uri="{0D108BD9-81ED-4DB2-BD59-A6C34878D82A}">
                    <a16:rowId xmlns:a16="http://schemas.microsoft.com/office/drawing/2014/main" val="275194072"/>
                  </a:ext>
                </a:extLst>
              </a:tr>
              <a:tr h="168351">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Dep</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Arr</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Dep</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Arr</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Lay</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Lay</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Charg</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Charg</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 up to dep</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 up to arr</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Flex</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extLst>
                  <a:ext uri="{0D108BD9-81ED-4DB2-BD59-A6C34878D82A}">
                    <a16:rowId xmlns:a16="http://schemas.microsoft.com/office/drawing/2014/main" val="3994647562"/>
                  </a:ext>
                </a:extLst>
              </a:tr>
              <a:tr h="127452">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Stornes</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Bjørnerå</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Bjørnerå</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Stornes</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Bjørnerå</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Stornes</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Bjørnerå</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Stornes</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Bjørnerå</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Stornes</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tc>
                  <a:txBody>
                    <a:bodyPr/>
                    <a:lstStyle/>
                    <a:p>
                      <a:pPr algn="ct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length</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lnL>
                      <a:noFill/>
                    </a:lnL>
                    <a:lnR>
                      <a:noFill/>
                    </a:lnR>
                    <a:lnT>
                      <a:noFill/>
                    </a:lnT>
                    <a:lnB>
                      <a:noFill/>
                    </a:lnB>
                  </a:tcPr>
                </a:tc>
                <a:extLst>
                  <a:ext uri="{0D108BD9-81ED-4DB2-BD59-A6C34878D82A}">
                    <a16:rowId xmlns:a16="http://schemas.microsoft.com/office/drawing/2014/main" val="580992685"/>
                  </a:ext>
                </a:extLst>
              </a:tr>
              <a:tr h="197550">
                <a:tc gridSpan="11">
                  <a:txBody>
                    <a:bodyPr/>
                    <a:lstStyle/>
                    <a:p>
                      <a:pPr algn="just">
                        <a:lnSpc>
                          <a:spcPct val="107000"/>
                        </a:lnSpc>
                        <a:spcBef>
                          <a:spcPts val="600"/>
                        </a:spcBef>
                        <a:spcAft>
                          <a:spcPts val="600"/>
                        </a:spcAft>
                      </a:pPr>
                      <a:r>
                        <a:rPr lang="en-GB" sz="900" b="1">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Weekdays</a:t>
                      </a:r>
                      <a:endParaRPr lang="nb-NO" sz="9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C6EFCE"/>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4117989744"/>
                  </a:ext>
                </a:extLst>
              </a:tr>
              <a:tr h="127452">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06:12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06:15</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06:27</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nSpc>
                          <a:spcPct val="107000"/>
                        </a:lnSpc>
                      </a:pPr>
                      <a:endParaRPr lang="nb-NO" sz="600">
                        <a:effectLst/>
                        <a:latin typeface="Calibri" panose="020F0502020204030204" pitchFamily="34"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nSpc>
                          <a:spcPct val="107000"/>
                        </a:lnSpc>
                      </a:pPr>
                      <a:endParaRPr lang="nb-NO" sz="600">
                        <a:effectLst/>
                        <a:latin typeface="Calibri" panose="020F0502020204030204" pitchFamily="34"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197,00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nSpc>
                          <a:spcPct val="107000"/>
                        </a:lnSpc>
                      </a:pPr>
                      <a:endParaRPr lang="nb-NO" sz="600">
                        <a:effectLst/>
                        <a:latin typeface="Calibri" panose="020F0502020204030204" pitchFamily="34"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FFEB9C"/>
                    </a:solidFill>
                  </a:tcPr>
                </a:tc>
                <a:extLst>
                  <a:ext uri="{0D108BD9-81ED-4DB2-BD59-A6C34878D82A}">
                    <a16:rowId xmlns:a16="http://schemas.microsoft.com/office/drawing/2014/main" val="3850795705"/>
                  </a:ext>
                </a:extLst>
              </a:tr>
              <a:tr h="127452">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06:30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06:42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06:50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07:02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00:08</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247,00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364,00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FFEB9C"/>
                    </a:solidFill>
                  </a:tcPr>
                </a:tc>
                <a:extLst>
                  <a:ext uri="{0D108BD9-81ED-4DB2-BD59-A6C34878D82A}">
                    <a16:rowId xmlns:a16="http://schemas.microsoft.com/office/drawing/2014/main" val="1040718386"/>
                  </a:ext>
                </a:extLst>
              </a:tr>
              <a:tr h="127452">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07:05</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07:17</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07:24</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07:36</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00:07</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237,00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414,00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FFEB9C"/>
                    </a:solidFill>
                  </a:tcPr>
                </a:tc>
                <a:extLst>
                  <a:ext uri="{0D108BD9-81ED-4DB2-BD59-A6C34878D82A}">
                    <a16:rowId xmlns:a16="http://schemas.microsoft.com/office/drawing/2014/main" val="2150103659"/>
                  </a:ext>
                </a:extLst>
              </a:tr>
              <a:tr h="127452">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07:40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07:52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07:55</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08:07</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00:04</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197,00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404,00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FFEB9C"/>
                    </a:solidFill>
                  </a:tcPr>
                </a:tc>
                <a:extLst>
                  <a:ext uri="{0D108BD9-81ED-4DB2-BD59-A6C34878D82A}">
                    <a16:rowId xmlns:a16="http://schemas.microsoft.com/office/drawing/2014/main" val="2055904809"/>
                  </a:ext>
                </a:extLst>
              </a:tr>
              <a:tr h="127452">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08:10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08:22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08:30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08:42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00:08</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247,00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364,00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FFEB9C"/>
                    </a:solidFill>
                  </a:tcPr>
                </a:tc>
                <a:extLst>
                  <a:ext uri="{0D108BD9-81ED-4DB2-BD59-A6C34878D82A}">
                    <a16:rowId xmlns:a16="http://schemas.microsoft.com/office/drawing/2014/main" val="68128956"/>
                  </a:ext>
                </a:extLst>
              </a:tr>
              <a:tr h="127452">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09:12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09:30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09:42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347,00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414,00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00:42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FFEB9C"/>
                    </a:solidFill>
                  </a:tcPr>
                </a:tc>
                <a:extLst>
                  <a:ext uri="{0D108BD9-81ED-4DB2-BD59-A6C34878D82A}">
                    <a16:rowId xmlns:a16="http://schemas.microsoft.com/office/drawing/2014/main" val="1106274954"/>
                  </a:ext>
                </a:extLst>
              </a:tr>
              <a:tr h="127452">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10:12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10:30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10:42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347,00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00:42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FFEB9C"/>
                    </a:solidFill>
                  </a:tcPr>
                </a:tc>
                <a:extLst>
                  <a:ext uri="{0D108BD9-81ED-4DB2-BD59-A6C34878D82A}">
                    <a16:rowId xmlns:a16="http://schemas.microsoft.com/office/drawing/2014/main" val="2936624016"/>
                  </a:ext>
                </a:extLst>
              </a:tr>
              <a:tr h="127452">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11:12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11:30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11:42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347,00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00:42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FFEB9C"/>
                    </a:solidFill>
                  </a:tcPr>
                </a:tc>
                <a:extLst>
                  <a:ext uri="{0D108BD9-81ED-4DB2-BD59-A6C34878D82A}">
                    <a16:rowId xmlns:a16="http://schemas.microsoft.com/office/drawing/2014/main" val="2328484780"/>
                  </a:ext>
                </a:extLst>
              </a:tr>
              <a:tr h="127452">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12:12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12:15</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12:27</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197,00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00:27</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FFEB9C"/>
                    </a:solidFill>
                  </a:tcPr>
                </a:tc>
                <a:extLst>
                  <a:ext uri="{0D108BD9-81ED-4DB2-BD59-A6C34878D82A}">
                    <a16:rowId xmlns:a16="http://schemas.microsoft.com/office/drawing/2014/main" val="872474818"/>
                  </a:ext>
                </a:extLst>
              </a:tr>
              <a:tr h="127452">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14:12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14:20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14:32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00:08</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01:33</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36,40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247,00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364,00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00:32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FFEB9C"/>
                    </a:solidFill>
                  </a:tcPr>
                </a:tc>
                <a:extLst>
                  <a:ext uri="{0D108BD9-81ED-4DB2-BD59-A6C34878D82A}">
                    <a16:rowId xmlns:a16="http://schemas.microsoft.com/office/drawing/2014/main" val="1323962716"/>
                  </a:ext>
                </a:extLst>
              </a:tr>
              <a:tr h="127452">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14:50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15:02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15:15</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15:27</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00:13</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297,00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414,00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00:37</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FFEB9C"/>
                    </a:solidFill>
                  </a:tcPr>
                </a:tc>
                <a:extLst>
                  <a:ext uri="{0D108BD9-81ED-4DB2-BD59-A6C34878D82A}">
                    <a16:rowId xmlns:a16="http://schemas.microsoft.com/office/drawing/2014/main" val="2273350194"/>
                  </a:ext>
                </a:extLst>
              </a:tr>
              <a:tr h="127452">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15:30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15:42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15:45</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15:57</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197,00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464,00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FFEB9C"/>
                    </a:solidFill>
                  </a:tcPr>
                </a:tc>
                <a:extLst>
                  <a:ext uri="{0D108BD9-81ED-4DB2-BD59-A6C34878D82A}">
                    <a16:rowId xmlns:a16="http://schemas.microsoft.com/office/drawing/2014/main" val="4126351538"/>
                  </a:ext>
                </a:extLst>
              </a:tr>
              <a:tr h="127452">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16:12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16:15</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16:27</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197,00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364,00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FFEB9C"/>
                    </a:solidFill>
                  </a:tcPr>
                </a:tc>
                <a:extLst>
                  <a:ext uri="{0D108BD9-81ED-4DB2-BD59-A6C34878D82A}">
                    <a16:rowId xmlns:a16="http://schemas.microsoft.com/office/drawing/2014/main" val="749361811"/>
                  </a:ext>
                </a:extLst>
              </a:tr>
              <a:tr h="127452">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16:30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16:42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16:50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17:02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00:08</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247,00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364,00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FFEB9C"/>
                    </a:solidFill>
                  </a:tcPr>
                </a:tc>
                <a:extLst>
                  <a:ext uri="{0D108BD9-81ED-4DB2-BD59-A6C34878D82A}">
                    <a16:rowId xmlns:a16="http://schemas.microsoft.com/office/drawing/2014/main" val="3882470457"/>
                  </a:ext>
                </a:extLst>
              </a:tr>
              <a:tr h="127452">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17:15</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17:27</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17:30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17:42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00:13</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197,00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414,00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FFEB9C"/>
                    </a:solidFill>
                  </a:tcPr>
                </a:tc>
                <a:extLst>
                  <a:ext uri="{0D108BD9-81ED-4DB2-BD59-A6C34878D82A}">
                    <a16:rowId xmlns:a16="http://schemas.microsoft.com/office/drawing/2014/main" val="2599648803"/>
                  </a:ext>
                </a:extLst>
              </a:tr>
              <a:tr h="127452">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19:12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19:30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19:42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01:18</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30,40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347,00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364,00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00:42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FFEB9C"/>
                    </a:solidFill>
                  </a:tcPr>
                </a:tc>
                <a:extLst>
                  <a:ext uri="{0D108BD9-81ED-4DB2-BD59-A6C34878D82A}">
                    <a16:rowId xmlns:a16="http://schemas.microsoft.com/office/drawing/2014/main" val="159268269"/>
                  </a:ext>
                </a:extLst>
              </a:tr>
              <a:tr h="127452">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20:12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20:30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20:42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347,00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00:42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FFEB9C"/>
                    </a:solidFill>
                  </a:tcPr>
                </a:tc>
                <a:extLst>
                  <a:ext uri="{0D108BD9-81ED-4DB2-BD59-A6C34878D82A}">
                    <a16:rowId xmlns:a16="http://schemas.microsoft.com/office/drawing/2014/main" val="1305892471"/>
                  </a:ext>
                </a:extLst>
              </a:tr>
              <a:tr h="127452">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21:12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21:30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21:42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347,00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00:42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FFEB9C"/>
                    </a:solidFill>
                  </a:tcPr>
                </a:tc>
                <a:extLst>
                  <a:ext uri="{0D108BD9-81ED-4DB2-BD59-A6C34878D82A}">
                    <a16:rowId xmlns:a16="http://schemas.microsoft.com/office/drawing/2014/main" val="409716201"/>
                  </a:ext>
                </a:extLst>
              </a:tr>
              <a:tr h="127452">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22:12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22:30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22:42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347,00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00:42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FFEB9C"/>
                    </a:solidFill>
                  </a:tcPr>
                </a:tc>
                <a:extLst>
                  <a:ext uri="{0D108BD9-81ED-4DB2-BD59-A6C34878D82A}">
                    <a16:rowId xmlns:a16="http://schemas.microsoft.com/office/drawing/2014/main" val="58160696"/>
                  </a:ext>
                </a:extLst>
              </a:tr>
              <a:tr h="127452">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23:12</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23:15</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23:27</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00:03</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00:18</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AEAAAA"/>
                          </a:solidFill>
                          <a:effectLst/>
                          <a:latin typeface="Calibri" panose="020F0502020204030204" pitchFamily="34" charset="0"/>
                          <a:ea typeface="Times New Roman" panose="02020603050405020304" pitchFamily="18" charset="0"/>
                          <a:cs typeface="Calibri" panose="020F0502020204030204" pitchFamily="34" charset="0"/>
                        </a:rPr>
                        <a:t>197,00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tcPr>
                </a:tc>
                <a:tc>
                  <a:txBody>
                    <a:bodyPr/>
                    <a:lstStyle/>
                    <a:p>
                      <a:pPr algn="r">
                        <a:lnSpc>
                          <a:spcPct val="107000"/>
                        </a:lnSpc>
                        <a:spcBef>
                          <a:spcPts val="600"/>
                        </a:spcBef>
                        <a:spcAft>
                          <a:spcPts val="600"/>
                        </a:spcAft>
                      </a:pPr>
                      <a:r>
                        <a:rPr lang="en-GB" sz="6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00:27</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FFEB9C"/>
                    </a:solidFill>
                  </a:tcPr>
                </a:tc>
                <a:extLst>
                  <a:ext uri="{0D108BD9-81ED-4DB2-BD59-A6C34878D82A}">
                    <a16:rowId xmlns:a16="http://schemas.microsoft.com/office/drawing/2014/main" val="3097127983"/>
                  </a:ext>
                </a:extLst>
              </a:tr>
              <a:tr h="127452">
                <a:tc>
                  <a:txBody>
                    <a:bodyPr/>
                    <a:lstStyle/>
                    <a:p>
                      <a:pPr>
                        <a:lnSpc>
                          <a:spcPct val="107000"/>
                        </a:lnSpc>
                      </a:pPr>
                      <a:endParaRPr lang="nb-NO" sz="600">
                        <a:effectLst/>
                        <a:latin typeface="Calibri" panose="020F0502020204030204" pitchFamily="34"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nSpc>
                          <a:spcPct val="107000"/>
                        </a:lnSpc>
                      </a:pPr>
                      <a:endParaRPr lang="nb-NO" sz="600">
                        <a:effectLst/>
                        <a:latin typeface="Calibri" panose="020F0502020204030204" pitchFamily="34"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nSpc>
                          <a:spcPct val="107000"/>
                        </a:lnSpc>
                      </a:pPr>
                      <a:endParaRPr lang="nb-NO" sz="600">
                        <a:effectLst/>
                        <a:latin typeface="Calibri" panose="020F0502020204030204" pitchFamily="34"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nSpc>
                          <a:spcPct val="107000"/>
                        </a:lnSpc>
                      </a:pPr>
                      <a:endParaRPr lang="nb-NO" sz="600">
                        <a:effectLst/>
                        <a:latin typeface="Calibri" panose="020F0502020204030204" pitchFamily="34"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nSpc>
                          <a:spcPct val="107000"/>
                        </a:lnSpc>
                      </a:pPr>
                      <a:endParaRPr lang="nb-NO" sz="600">
                        <a:effectLst/>
                        <a:latin typeface="Calibri" panose="020F0502020204030204" pitchFamily="34"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06:33</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nSpc>
                          <a:spcPct val="107000"/>
                        </a:lnSpc>
                      </a:pPr>
                      <a:endParaRPr lang="nb-NO" sz="600">
                        <a:effectLst/>
                        <a:latin typeface="Calibri" panose="020F0502020204030204" pitchFamily="34"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13404,40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nSpc>
                          <a:spcPct val="107000"/>
                        </a:lnSpc>
                      </a:pPr>
                      <a:endParaRPr lang="nb-NO" sz="600">
                        <a:effectLst/>
                        <a:latin typeface="Calibri" panose="020F0502020204030204" pitchFamily="34"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364,00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chemeClr val="accent6">
                        <a:lumMod val="75000"/>
                      </a:schemeClr>
                    </a:solidFill>
                  </a:tcPr>
                </a:tc>
                <a:tc>
                  <a:txBody>
                    <a:bodyPr/>
                    <a:lstStyle/>
                    <a:p>
                      <a:pPr algn="r">
                        <a:lnSpc>
                          <a:spcPct val="107000"/>
                        </a:lnSpc>
                        <a:spcBef>
                          <a:spcPts val="600"/>
                        </a:spcBef>
                        <a:spcAft>
                          <a:spcPts val="600"/>
                        </a:spcAft>
                      </a:pPr>
                      <a:r>
                        <a:rPr lang="en-GB" sz="600">
                          <a:solidFill>
                            <a:srgbClr val="9C5700"/>
                          </a:solidFill>
                          <a:effectLst/>
                          <a:latin typeface="Calibri" panose="020F0502020204030204" pitchFamily="34" charset="0"/>
                          <a:ea typeface="Times New Roman" panose="02020603050405020304" pitchFamily="18" charset="0"/>
                          <a:cs typeface="Calibri" panose="020F0502020204030204" pitchFamily="34" charset="0"/>
                        </a:rPr>
                        <a:t>00:00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FFEB9C"/>
                    </a:solidFill>
                  </a:tcPr>
                </a:tc>
                <a:extLst>
                  <a:ext uri="{0D108BD9-81ED-4DB2-BD59-A6C34878D82A}">
                    <a16:rowId xmlns:a16="http://schemas.microsoft.com/office/drawing/2014/main" val="2333113316"/>
                  </a:ext>
                </a:extLst>
              </a:tr>
              <a:tr h="254426">
                <a:tc>
                  <a:txBody>
                    <a:bodyPr/>
                    <a:lstStyle/>
                    <a:p>
                      <a:pPr algn="just">
                        <a:lnSpc>
                          <a:spcPct val="107000"/>
                        </a:lnSpc>
                        <a:spcBef>
                          <a:spcPts val="600"/>
                        </a:spcBef>
                        <a:spcAft>
                          <a:spcPts val="600"/>
                        </a:spcAft>
                      </a:pPr>
                      <a:r>
                        <a:rPr lang="en-GB" sz="600">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C6EFCE"/>
                    </a:solidFill>
                  </a:tcPr>
                </a:tc>
                <a:tc>
                  <a:txBody>
                    <a:bodyPr/>
                    <a:lstStyle/>
                    <a:p>
                      <a:pPr algn="just">
                        <a:lnSpc>
                          <a:spcPct val="107000"/>
                        </a:lnSpc>
                        <a:spcBef>
                          <a:spcPts val="600"/>
                        </a:spcBef>
                        <a:spcAft>
                          <a:spcPts val="600"/>
                        </a:spcAft>
                      </a:pPr>
                      <a:r>
                        <a:rPr lang="en-GB" sz="600">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C6EFCE"/>
                    </a:solidFill>
                  </a:tcPr>
                </a:tc>
                <a:tc>
                  <a:txBody>
                    <a:bodyPr/>
                    <a:lstStyle/>
                    <a:p>
                      <a:pPr algn="just">
                        <a:lnSpc>
                          <a:spcPct val="107000"/>
                        </a:lnSpc>
                        <a:spcBef>
                          <a:spcPts val="600"/>
                        </a:spcBef>
                        <a:spcAft>
                          <a:spcPts val="600"/>
                        </a:spcAft>
                      </a:pPr>
                      <a:r>
                        <a:rPr lang="en-GB" sz="600">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C6EFCE"/>
                    </a:solidFill>
                  </a:tcPr>
                </a:tc>
                <a:tc>
                  <a:txBody>
                    <a:bodyPr/>
                    <a:lstStyle/>
                    <a:p>
                      <a:pPr algn="just">
                        <a:lnSpc>
                          <a:spcPct val="107000"/>
                        </a:lnSpc>
                        <a:spcBef>
                          <a:spcPts val="600"/>
                        </a:spcBef>
                        <a:spcAft>
                          <a:spcPts val="600"/>
                        </a:spcAft>
                      </a:pPr>
                      <a:r>
                        <a:rPr lang="en-GB" sz="600">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C6EFCE"/>
                    </a:solidFill>
                  </a:tcPr>
                </a:tc>
                <a:tc>
                  <a:txBody>
                    <a:bodyPr/>
                    <a:lstStyle/>
                    <a:p>
                      <a:pPr algn="just">
                        <a:lnSpc>
                          <a:spcPct val="107000"/>
                        </a:lnSpc>
                        <a:spcBef>
                          <a:spcPts val="600"/>
                        </a:spcBef>
                        <a:spcAft>
                          <a:spcPts val="600"/>
                        </a:spcAft>
                      </a:pPr>
                      <a:r>
                        <a:rPr lang="en-GB" sz="600">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C6EFCE"/>
                    </a:solidFill>
                  </a:tcPr>
                </a:tc>
                <a:tc>
                  <a:txBody>
                    <a:bodyPr/>
                    <a:lstStyle/>
                    <a:p>
                      <a:pPr algn="just">
                        <a:lnSpc>
                          <a:spcPct val="107000"/>
                        </a:lnSpc>
                        <a:spcBef>
                          <a:spcPts val="600"/>
                        </a:spcBef>
                        <a:spcAft>
                          <a:spcPts val="600"/>
                        </a:spcAft>
                      </a:pPr>
                      <a:r>
                        <a:rPr lang="en-GB" sz="600">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C6EFCE"/>
                    </a:solidFill>
                  </a:tcPr>
                </a:tc>
                <a:tc>
                  <a:txBody>
                    <a:bodyPr/>
                    <a:lstStyle/>
                    <a:p>
                      <a:pPr algn="just">
                        <a:lnSpc>
                          <a:spcPct val="107000"/>
                        </a:lnSpc>
                        <a:spcBef>
                          <a:spcPts val="600"/>
                        </a:spcBef>
                        <a:spcAft>
                          <a:spcPts val="600"/>
                        </a:spcAft>
                      </a:pPr>
                      <a:r>
                        <a:rPr lang="en-GB" sz="600">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Total charging</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C6EFCE"/>
                    </a:solidFill>
                  </a:tcPr>
                </a:tc>
                <a:tc>
                  <a:txBody>
                    <a:bodyPr/>
                    <a:lstStyle/>
                    <a:p>
                      <a:pPr algn="r">
                        <a:lnSpc>
                          <a:spcPct val="107000"/>
                        </a:lnSpc>
                        <a:spcBef>
                          <a:spcPts val="600"/>
                        </a:spcBef>
                        <a:spcAft>
                          <a:spcPts val="600"/>
                        </a:spcAft>
                      </a:pPr>
                      <a:r>
                        <a:rPr lang="en-GB" sz="600">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13536,40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C6EFCE"/>
                    </a:solidFill>
                  </a:tcPr>
                </a:tc>
                <a:tc>
                  <a:txBody>
                    <a:bodyPr/>
                    <a:lstStyle/>
                    <a:p>
                      <a:pPr algn="just">
                        <a:lnSpc>
                          <a:spcPct val="107000"/>
                        </a:lnSpc>
                        <a:spcBef>
                          <a:spcPts val="600"/>
                        </a:spcBef>
                        <a:spcAft>
                          <a:spcPts val="600"/>
                        </a:spcAft>
                      </a:pPr>
                      <a:r>
                        <a:rPr lang="en-GB" sz="600">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Total consumption</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C6EFCE"/>
                    </a:solidFill>
                  </a:tcPr>
                </a:tc>
                <a:tc>
                  <a:txBody>
                    <a:bodyPr/>
                    <a:lstStyle/>
                    <a:p>
                      <a:pPr algn="r">
                        <a:lnSpc>
                          <a:spcPct val="107000"/>
                        </a:lnSpc>
                        <a:spcBef>
                          <a:spcPts val="600"/>
                        </a:spcBef>
                        <a:spcAft>
                          <a:spcPts val="600"/>
                        </a:spcAft>
                      </a:pPr>
                      <a:r>
                        <a:rPr lang="en-GB" sz="600">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8670,00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C6EFCE"/>
                    </a:solidFill>
                  </a:tcPr>
                </a:tc>
                <a:tc>
                  <a:txBody>
                    <a:bodyPr/>
                    <a:lstStyle/>
                    <a:p>
                      <a:pPr algn="r">
                        <a:lnSpc>
                          <a:spcPct val="107000"/>
                        </a:lnSpc>
                        <a:spcBef>
                          <a:spcPts val="600"/>
                        </a:spcBef>
                        <a:spcAft>
                          <a:spcPts val="600"/>
                        </a:spcAft>
                      </a:pPr>
                      <a:r>
                        <a:rPr lang="en-GB" sz="600">
                          <a:solidFill>
                            <a:srgbClr val="006100"/>
                          </a:solidFill>
                          <a:effectLst/>
                          <a:latin typeface="Calibri" panose="020F0502020204030204" pitchFamily="34" charset="0"/>
                          <a:ea typeface="Times New Roman" panose="02020603050405020304" pitchFamily="18" charset="0"/>
                          <a:cs typeface="Calibri" panose="020F0502020204030204" pitchFamily="34" charset="0"/>
                        </a:rPr>
                        <a:t>4866,40</a:t>
                      </a:r>
                      <a:endParaRPr lang="nb-NO" sz="6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740" marR="36740" marT="0" marB="0" anchor="b">
                    <a:lnL>
                      <a:noFill/>
                    </a:lnL>
                    <a:lnR>
                      <a:noFill/>
                    </a:lnR>
                    <a:lnT>
                      <a:noFill/>
                    </a:lnT>
                    <a:lnB>
                      <a:noFill/>
                    </a:lnB>
                    <a:solidFill>
                      <a:srgbClr val="C6EFCE"/>
                    </a:solidFill>
                  </a:tcPr>
                </a:tc>
                <a:extLst>
                  <a:ext uri="{0D108BD9-81ED-4DB2-BD59-A6C34878D82A}">
                    <a16:rowId xmlns:a16="http://schemas.microsoft.com/office/drawing/2014/main" val="3686360774"/>
                  </a:ext>
                </a:extLst>
              </a:tr>
            </a:tbl>
          </a:graphicData>
        </a:graphic>
      </p:graphicFrame>
      <p:sp>
        <p:nvSpPr>
          <p:cNvPr id="9" name="Frihåndsform: figur 8">
            <a:extLst>
              <a:ext uri="{FF2B5EF4-FFF2-40B4-BE49-F238E27FC236}">
                <a16:creationId xmlns:a16="http://schemas.microsoft.com/office/drawing/2014/main" id="{B07C3E12-E0FB-C02A-F73D-0E66C9355A9F}"/>
              </a:ext>
            </a:extLst>
          </p:cNvPr>
          <p:cNvSpPr/>
          <p:nvPr/>
        </p:nvSpPr>
        <p:spPr>
          <a:xfrm>
            <a:off x="6851183" y="3397084"/>
            <a:ext cx="144379" cy="1780674"/>
          </a:xfrm>
          <a:custGeom>
            <a:avLst/>
            <a:gdLst>
              <a:gd name="connsiteX0" fmla="*/ 0 w 144379"/>
              <a:gd name="connsiteY0" fmla="*/ 0 h 1780674"/>
              <a:gd name="connsiteX1" fmla="*/ 134753 w 144379"/>
              <a:gd name="connsiteY1" fmla="*/ 154004 h 1780674"/>
              <a:gd name="connsiteX2" fmla="*/ 144379 w 144379"/>
              <a:gd name="connsiteY2" fmla="*/ 1655545 h 1780674"/>
              <a:gd name="connsiteX3" fmla="*/ 0 w 144379"/>
              <a:gd name="connsiteY3" fmla="*/ 1780674 h 1780674"/>
              <a:gd name="connsiteX4" fmla="*/ 86627 w 144379"/>
              <a:gd name="connsiteY4" fmla="*/ 1617044 h 1780674"/>
              <a:gd name="connsiteX5" fmla="*/ 86627 w 144379"/>
              <a:gd name="connsiteY5" fmla="*/ 211756 h 1780674"/>
              <a:gd name="connsiteX6" fmla="*/ 0 w 144379"/>
              <a:gd name="connsiteY6" fmla="*/ 0 h 178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379" h="1780674">
                <a:moveTo>
                  <a:pt x="0" y="0"/>
                </a:moveTo>
                <a:lnTo>
                  <a:pt x="134753" y="154004"/>
                </a:lnTo>
                <a:cubicBezTo>
                  <a:pt x="137962" y="654518"/>
                  <a:pt x="141170" y="1155031"/>
                  <a:pt x="144379" y="1655545"/>
                </a:cubicBezTo>
                <a:lnTo>
                  <a:pt x="0" y="1780674"/>
                </a:lnTo>
                <a:lnTo>
                  <a:pt x="86627" y="1617044"/>
                </a:lnTo>
                <a:lnTo>
                  <a:pt x="86627" y="211756"/>
                </a:lnTo>
                <a:lnTo>
                  <a:pt x="0" y="0"/>
                </a:lnTo>
                <a:close/>
              </a:path>
            </a:pathLst>
          </a:cu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Frihåndsform: figur 9">
            <a:extLst>
              <a:ext uri="{FF2B5EF4-FFF2-40B4-BE49-F238E27FC236}">
                <a16:creationId xmlns:a16="http://schemas.microsoft.com/office/drawing/2014/main" id="{F6F9EA6C-E859-B76A-6638-BB75AEC3701D}"/>
              </a:ext>
            </a:extLst>
          </p:cNvPr>
          <p:cNvSpPr/>
          <p:nvPr/>
        </p:nvSpPr>
        <p:spPr>
          <a:xfrm>
            <a:off x="7830152" y="3397084"/>
            <a:ext cx="144379" cy="1780674"/>
          </a:xfrm>
          <a:custGeom>
            <a:avLst/>
            <a:gdLst>
              <a:gd name="connsiteX0" fmla="*/ 0 w 144379"/>
              <a:gd name="connsiteY0" fmla="*/ 0 h 1780674"/>
              <a:gd name="connsiteX1" fmla="*/ 134753 w 144379"/>
              <a:gd name="connsiteY1" fmla="*/ 154004 h 1780674"/>
              <a:gd name="connsiteX2" fmla="*/ 144379 w 144379"/>
              <a:gd name="connsiteY2" fmla="*/ 1655545 h 1780674"/>
              <a:gd name="connsiteX3" fmla="*/ 0 w 144379"/>
              <a:gd name="connsiteY3" fmla="*/ 1780674 h 1780674"/>
              <a:gd name="connsiteX4" fmla="*/ 86627 w 144379"/>
              <a:gd name="connsiteY4" fmla="*/ 1617044 h 1780674"/>
              <a:gd name="connsiteX5" fmla="*/ 86627 w 144379"/>
              <a:gd name="connsiteY5" fmla="*/ 211756 h 1780674"/>
              <a:gd name="connsiteX6" fmla="*/ 0 w 144379"/>
              <a:gd name="connsiteY6" fmla="*/ 0 h 178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379" h="1780674">
                <a:moveTo>
                  <a:pt x="0" y="0"/>
                </a:moveTo>
                <a:lnTo>
                  <a:pt x="134753" y="154004"/>
                </a:lnTo>
                <a:cubicBezTo>
                  <a:pt x="137962" y="654518"/>
                  <a:pt x="141170" y="1155031"/>
                  <a:pt x="144379" y="1655545"/>
                </a:cubicBezTo>
                <a:lnTo>
                  <a:pt x="0" y="1780674"/>
                </a:lnTo>
                <a:lnTo>
                  <a:pt x="86627" y="1617044"/>
                </a:lnTo>
                <a:lnTo>
                  <a:pt x="86627" y="211756"/>
                </a:lnTo>
                <a:lnTo>
                  <a:pt x="0" y="0"/>
                </a:lnTo>
                <a:close/>
              </a:path>
            </a:pathLst>
          </a:cu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Frihåndsform: figur 10">
            <a:extLst>
              <a:ext uri="{FF2B5EF4-FFF2-40B4-BE49-F238E27FC236}">
                <a16:creationId xmlns:a16="http://schemas.microsoft.com/office/drawing/2014/main" id="{E1F1E95A-B974-D136-39F9-8E6F7E8D7480}"/>
              </a:ext>
            </a:extLst>
          </p:cNvPr>
          <p:cNvSpPr/>
          <p:nvPr/>
        </p:nvSpPr>
        <p:spPr>
          <a:xfrm>
            <a:off x="9618847" y="3397084"/>
            <a:ext cx="144379" cy="1780674"/>
          </a:xfrm>
          <a:custGeom>
            <a:avLst/>
            <a:gdLst>
              <a:gd name="connsiteX0" fmla="*/ 0 w 144379"/>
              <a:gd name="connsiteY0" fmla="*/ 0 h 1780674"/>
              <a:gd name="connsiteX1" fmla="*/ 134753 w 144379"/>
              <a:gd name="connsiteY1" fmla="*/ 154004 h 1780674"/>
              <a:gd name="connsiteX2" fmla="*/ 144379 w 144379"/>
              <a:gd name="connsiteY2" fmla="*/ 1655545 h 1780674"/>
              <a:gd name="connsiteX3" fmla="*/ 0 w 144379"/>
              <a:gd name="connsiteY3" fmla="*/ 1780674 h 1780674"/>
              <a:gd name="connsiteX4" fmla="*/ 86627 w 144379"/>
              <a:gd name="connsiteY4" fmla="*/ 1617044 h 1780674"/>
              <a:gd name="connsiteX5" fmla="*/ 86627 w 144379"/>
              <a:gd name="connsiteY5" fmla="*/ 211756 h 1780674"/>
              <a:gd name="connsiteX6" fmla="*/ 0 w 144379"/>
              <a:gd name="connsiteY6" fmla="*/ 0 h 178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379" h="1780674">
                <a:moveTo>
                  <a:pt x="0" y="0"/>
                </a:moveTo>
                <a:lnTo>
                  <a:pt x="134753" y="154004"/>
                </a:lnTo>
                <a:cubicBezTo>
                  <a:pt x="137962" y="654518"/>
                  <a:pt x="141170" y="1155031"/>
                  <a:pt x="144379" y="1655545"/>
                </a:cubicBezTo>
                <a:lnTo>
                  <a:pt x="0" y="1780674"/>
                </a:lnTo>
                <a:lnTo>
                  <a:pt x="86627" y="1617044"/>
                </a:lnTo>
                <a:lnTo>
                  <a:pt x="86627" y="211756"/>
                </a:lnTo>
                <a:lnTo>
                  <a:pt x="0" y="0"/>
                </a:lnTo>
                <a:close/>
              </a:path>
            </a:pathLst>
          </a:cu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Frihåndsform: figur 11">
            <a:extLst>
              <a:ext uri="{FF2B5EF4-FFF2-40B4-BE49-F238E27FC236}">
                <a16:creationId xmlns:a16="http://schemas.microsoft.com/office/drawing/2014/main" id="{9959F19B-0D44-598C-068E-66703D0D3E9B}"/>
              </a:ext>
            </a:extLst>
          </p:cNvPr>
          <p:cNvSpPr/>
          <p:nvPr/>
        </p:nvSpPr>
        <p:spPr>
          <a:xfrm flipH="1">
            <a:off x="10155054" y="3397084"/>
            <a:ext cx="144379" cy="1780674"/>
          </a:xfrm>
          <a:custGeom>
            <a:avLst/>
            <a:gdLst>
              <a:gd name="connsiteX0" fmla="*/ 0 w 144379"/>
              <a:gd name="connsiteY0" fmla="*/ 0 h 1780674"/>
              <a:gd name="connsiteX1" fmla="*/ 134753 w 144379"/>
              <a:gd name="connsiteY1" fmla="*/ 154004 h 1780674"/>
              <a:gd name="connsiteX2" fmla="*/ 144379 w 144379"/>
              <a:gd name="connsiteY2" fmla="*/ 1655545 h 1780674"/>
              <a:gd name="connsiteX3" fmla="*/ 0 w 144379"/>
              <a:gd name="connsiteY3" fmla="*/ 1780674 h 1780674"/>
              <a:gd name="connsiteX4" fmla="*/ 86627 w 144379"/>
              <a:gd name="connsiteY4" fmla="*/ 1617044 h 1780674"/>
              <a:gd name="connsiteX5" fmla="*/ 86627 w 144379"/>
              <a:gd name="connsiteY5" fmla="*/ 211756 h 1780674"/>
              <a:gd name="connsiteX6" fmla="*/ 0 w 144379"/>
              <a:gd name="connsiteY6" fmla="*/ 0 h 178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379" h="1780674">
                <a:moveTo>
                  <a:pt x="0" y="0"/>
                </a:moveTo>
                <a:lnTo>
                  <a:pt x="134753" y="154004"/>
                </a:lnTo>
                <a:cubicBezTo>
                  <a:pt x="137962" y="654518"/>
                  <a:pt x="141170" y="1155031"/>
                  <a:pt x="144379" y="1655545"/>
                </a:cubicBezTo>
                <a:lnTo>
                  <a:pt x="0" y="1780674"/>
                </a:lnTo>
                <a:lnTo>
                  <a:pt x="86627" y="1617044"/>
                </a:lnTo>
                <a:lnTo>
                  <a:pt x="86627" y="211756"/>
                </a:lnTo>
                <a:lnTo>
                  <a:pt x="0" y="0"/>
                </a:lnTo>
                <a:close/>
              </a:path>
            </a:pathLst>
          </a:cu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Frihåndsform: figur 12">
            <a:extLst>
              <a:ext uri="{FF2B5EF4-FFF2-40B4-BE49-F238E27FC236}">
                <a16:creationId xmlns:a16="http://schemas.microsoft.com/office/drawing/2014/main" id="{383912B8-989A-19A3-3AED-385DBDFB37FC}"/>
              </a:ext>
            </a:extLst>
          </p:cNvPr>
          <p:cNvSpPr/>
          <p:nvPr/>
        </p:nvSpPr>
        <p:spPr>
          <a:xfrm flipH="1">
            <a:off x="8090636" y="3397084"/>
            <a:ext cx="144379" cy="1780674"/>
          </a:xfrm>
          <a:custGeom>
            <a:avLst/>
            <a:gdLst>
              <a:gd name="connsiteX0" fmla="*/ 0 w 144379"/>
              <a:gd name="connsiteY0" fmla="*/ 0 h 1780674"/>
              <a:gd name="connsiteX1" fmla="*/ 134753 w 144379"/>
              <a:gd name="connsiteY1" fmla="*/ 154004 h 1780674"/>
              <a:gd name="connsiteX2" fmla="*/ 144379 w 144379"/>
              <a:gd name="connsiteY2" fmla="*/ 1655545 h 1780674"/>
              <a:gd name="connsiteX3" fmla="*/ 0 w 144379"/>
              <a:gd name="connsiteY3" fmla="*/ 1780674 h 1780674"/>
              <a:gd name="connsiteX4" fmla="*/ 86627 w 144379"/>
              <a:gd name="connsiteY4" fmla="*/ 1617044 h 1780674"/>
              <a:gd name="connsiteX5" fmla="*/ 86627 w 144379"/>
              <a:gd name="connsiteY5" fmla="*/ 211756 h 1780674"/>
              <a:gd name="connsiteX6" fmla="*/ 0 w 144379"/>
              <a:gd name="connsiteY6" fmla="*/ 0 h 178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379" h="1780674">
                <a:moveTo>
                  <a:pt x="0" y="0"/>
                </a:moveTo>
                <a:lnTo>
                  <a:pt x="134753" y="154004"/>
                </a:lnTo>
                <a:cubicBezTo>
                  <a:pt x="137962" y="654518"/>
                  <a:pt x="141170" y="1155031"/>
                  <a:pt x="144379" y="1655545"/>
                </a:cubicBezTo>
                <a:lnTo>
                  <a:pt x="0" y="1780674"/>
                </a:lnTo>
                <a:lnTo>
                  <a:pt x="86627" y="1617044"/>
                </a:lnTo>
                <a:lnTo>
                  <a:pt x="86627" y="211756"/>
                </a:lnTo>
                <a:lnTo>
                  <a:pt x="0" y="0"/>
                </a:lnTo>
                <a:close/>
              </a:path>
            </a:pathLst>
          </a:cu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Frihåndsform: figur 13">
            <a:extLst>
              <a:ext uri="{FF2B5EF4-FFF2-40B4-BE49-F238E27FC236}">
                <a16:creationId xmlns:a16="http://schemas.microsoft.com/office/drawing/2014/main" id="{3D76181D-D3E2-631C-CAB6-297471A20257}"/>
              </a:ext>
            </a:extLst>
          </p:cNvPr>
          <p:cNvSpPr/>
          <p:nvPr/>
        </p:nvSpPr>
        <p:spPr>
          <a:xfrm flipH="1">
            <a:off x="7138535" y="3397084"/>
            <a:ext cx="144379" cy="1780674"/>
          </a:xfrm>
          <a:custGeom>
            <a:avLst/>
            <a:gdLst>
              <a:gd name="connsiteX0" fmla="*/ 0 w 144379"/>
              <a:gd name="connsiteY0" fmla="*/ 0 h 1780674"/>
              <a:gd name="connsiteX1" fmla="*/ 134753 w 144379"/>
              <a:gd name="connsiteY1" fmla="*/ 154004 h 1780674"/>
              <a:gd name="connsiteX2" fmla="*/ 144379 w 144379"/>
              <a:gd name="connsiteY2" fmla="*/ 1655545 h 1780674"/>
              <a:gd name="connsiteX3" fmla="*/ 0 w 144379"/>
              <a:gd name="connsiteY3" fmla="*/ 1780674 h 1780674"/>
              <a:gd name="connsiteX4" fmla="*/ 86627 w 144379"/>
              <a:gd name="connsiteY4" fmla="*/ 1617044 h 1780674"/>
              <a:gd name="connsiteX5" fmla="*/ 86627 w 144379"/>
              <a:gd name="connsiteY5" fmla="*/ 211756 h 1780674"/>
              <a:gd name="connsiteX6" fmla="*/ 0 w 144379"/>
              <a:gd name="connsiteY6" fmla="*/ 0 h 178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379" h="1780674">
                <a:moveTo>
                  <a:pt x="0" y="0"/>
                </a:moveTo>
                <a:lnTo>
                  <a:pt x="134753" y="154004"/>
                </a:lnTo>
                <a:cubicBezTo>
                  <a:pt x="137962" y="654518"/>
                  <a:pt x="141170" y="1155031"/>
                  <a:pt x="144379" y="1655545"/>
                </a:cubicBezTo>
                <a:lnTo>
                  <a:pt x="0" y="1780674"/>
                </a:lnTo>
                <a:lnTo>
                  <a:pt x="86627" y="1617044"/>
                </a:lnTo>
                <a:lnTo>
                  <a:pt x="86627" y="211756"/>
                </a:lnTo>
                <a:lnTo>
                  <a:pt x="0" y="0"/>
                </a:lnTo>
                <a:close/>
              </a:path>
            </a:pathLst>
          </a:cu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79DB9A03-0DA8-465B-28B7-DD9E1E082DB3}"/>
              </a:ext>
            </a:extLst>
          </p:cNvPr>
          <p:cNvSpPr txBox="1"/>
          <p:nvPr/>
        </p:nvSpPr>
        <p:spPr>
          <a:xfrm>
            <a:off x="6775982" y="5072371"/>
            <a:ext cx="491692" cy="461665"/>
          </a:xfrm>
          <a:prstGeom prst="rect">
            <a:avLst/>
          </a:prstGeom>
          <a:noFill/>
        </p:spPr>
        <p:txBody>
          <a:bodyPr wrap="square" rtlCol="0">
            <a:spAutoFit/>
            <a:scene3d>
              <a:camera prst="orthographicFront"/>
              <a:lightRig rig="threePt" dir="t"/>
            </a:scene3d>
            <a:sp3d extrusionH="57150">
              <a:bevelT w="57150" h="38100" prst="artDeco"/>
            </a:sp3d>
          </a:bodyPr>
          <a:lstStyle/>
          <a:p>
            <a:r>
              <a:rPr lang="nb-NO" sz="2400">
                <a:solidFill>
                  <a:schemeClr val="accent1">
                    <a:lumMod val="50000"/>
                  </a:schemeClr>
                </a:solidFill>
              </a:rPr>
              <a:t>❶</a:t>
            </a:r>
          </a:p>
        </p:txBody>
      </p:sp>
      <p:sp>
        <p:nvSpPr>
          <p:cNvPr id="17" name="TekstSylinder 16">
            <a:extLst>
              <a:ext uri="{FF2B5EF4-FFF2-40B4-BE49-F238E27FC236}">
                <a16:creationId xmlns:a16="http://schemas.microsoft.com/office/drawing/2014/main" id="{9A9BAAA1-2937-54B1-63E9-F0EE414278C6}"/>
              </a:ext>
            </a:extLst>
          </p:cNvPr>
          <p:cNvSpPr txBox="1"/>
          <p:nvPr/>
        </p:nvSpPr>
        <p:spPr>
          <a:xfrm>
            <a:off x="7743323" y="5072371"/>
            <a:ext cx="491692" cy="461665"/>
          </a:xfrm>
          <a:prstGeom prst="rect">
            <a:avLst/>
          </a:prstGeom>
          <a:noFill/>
        </p:spPr>
        <p:txBody>
          <a:bodyPr wrap="square" rtlCol="0">
            <a:spAutoFit/>
            <a:scene3d>
              <a:camera prst="orthographicFront"/>
              <a:lightRig rig="threePt" dir="t"/>
            </a:scene3d>
            <a:sp3d extrusionH="57150">
              <a:bevelT w="57150" h="38100" prst="artDeco"/>
            </a:sp3d>
          </a:bodyPr>
          <a:lstStyle/>
          <a:p>
            <a:r>
              <a:rPr lang="nb-NO" sz="2400">
                <a:solidFill>
                  <a:schemeClr val="accent1">
                    <a:lumMod val="50000"/>
                  </a:schemeClr>
                </a:solidFill>
              </a:rPr>
              <a:t>❷</a:t>
            </a:r>
            <a:endParaRPr lang="nb-NO">
              <a:solidFill>
                <a:schemeClr val="accent1">
                  <a:lumMod val="50000"/>
                </a:schemeClr>
              </a:solidFill>
            </a:endParaRPr>
          </a:p>
        </p:txBody>
      </p:sp>
      <p:sp>
        <p:nvSpPr>
          <p:cNvPr id="18" name="TekstSylinder 17">
            <a:extLst>
              <a:ext uri="{FF2B5EF4-FFF2-40B4-BE49-F238E27FC236}">
                <a16:creationId xmlns:a16="http://schemas.microsoft.com/office/drawing/2014/main" id="{2B2F9ABB-A1C2-2ED9-F18B-040776BDF2E5}"/>
              </a:ext>
            </a:extLst>
          </p:cNvPr>
          <p:cNvSpPr txBox="1"/>
          <p:nvPr/>
        </p:nvSpPr>
        <p:spPr>
          <a:xfrm>
            <a:off x="9691036" y="5072371"/>
            <a:ext cx="491692" cy="461665"/>
          </a:xfrm>
          <a:prstGeom prst="rect">
            <a:avLst/>
          </a:prstGeom>
          <a:noFill/>
        </p:spPr>
        <p:txBody>
          <a:bodyPr wrap="square" rtlCol="0">
            <a:spAutoFit/>
            <a:scene3d>
              <a:camera prst="orthographicFront"/>
              <a:lightRig rig="threePt" dir="t"/>
            </a:scene3d>
            <a:sp3d extrusionH="57150">
              <a:bevelT w="57150" h="38100" prst="artDeco"/>
            </a:sp3d>
          </a:bodyPr>
          <a:lstStyle/>
          <a:p>
            <a:r>
              <a:rPr lang="nb-NO" sz="2400">
                <a:solidFill>
                  <a:schemeClr val="accent1">
                    <a:lumMod val="50000"/>
                  </a:schemeClr>
                </a:solidFill>
              </a:rPr>
              <a:t>❸</a:t>
            </a:r>
            <a:endParaRPr lang="nb-NO">
              <a:solidFill>
                <a:schemeClr val="accent1">
                  <a:lumMod val="50000"/>
                </a:schemeClr>
              </a:solidFill>
            </a:endParaRPr>
          </a:p>
        </p:txBody>
      </p:sp>
      <p:sp>
        <p:nvSpPr>
          <p:cNvPr id="19" name="TekstSylinder 18">
            <a:extLst>
              <a:ext uri="{FF2B5EF4-FFF2-40B4-BE49-F238E27FC236}">
                <a16:creationId xmlns:a16="http://schemas.microsoft.com/office/drawing/2014/main" id="{4998CF4E-FD3B-BC48-A1BC-DBBCB9EABB2E}"/>
              </a:ext>
            </a:extLst>
          </p:cNvPr>
          <p:cNvSpPr txBox="1"/>
          <p:nvPr/>
        </p:nvSpPr>
        <p:spPr>
          <a:xfrm>
            <a:off x="179871" y="3710539"/>
            <a:ext cx="491692" cy="461665"/>
          </a:xfrm>
          <a:prstGeom prst="rect">
            <a:avLst/>
          </a:prstGeom>
          <a:noFill/>
        </p:spPr>
        <p:txBody>
          <a:bodyPr wrap="square" rtlCol="0">
            <a:spAutoFit/>
          </a:bodyPr>
          <a:lstStyle/>
          <a:p>
            <a:r>
              <a:rPr lang="nb-NO" sz="2400">
                <a:solidFill>
                  <a:schemeClr val="accent6">
                    <a:lumMod val="75000"/>
                  </a:schemeClr>
                </a:solidFill>
              </a:rPr>
              <a:t>❶</a:t>
            </a:r>
          </a:p>
        </p:txBody>
      </p:sp>
      <p:sp>
        <p:nvSpPr>
          <p:cNvPr id="20" name="TekstSylinder 19">
            <a:extLst>
              <a:ext uri="{FF2B5EF4-FFF2-40B4-BE49-F238E27FC236}">
                <a16:creationId xmlns:a16="http://schemas.microsoft.com/office/drawing/2014/main" id="{6387B58C-4D23-1A0C-225C-7FBE525EB0CF}"/>
              </a:ext>
            </a:extLst>
          </p:cNvPr>
          <p:cNvSpPr txBox="1"/>
          <p:nvPr/>
        </p:nvSpPr>
        <p:spPr>
          <a:xfrm>
            <a:off x="184384" y="4450876"/>
            <a:ext cx="491692" cy="461665"/>
          </a:xfrm>
          <a:prstGeom prst="rect">
            <a:avLst/>
          </a:prstGeom>
          <a:noFill/>
        </p:spPr>
        <p:txBody>
          <a:bodyPr wrap="square" rtlCol="0">
            <a:spAutoFit/>
          </a:bodyPr>
          <a:lstStyle/>
          <a:p>
            <a:r>
              <a:rPr lang="nb-NO" sz="2400">
                <a:solidFill>
                  <a:schemeClr val="accent6">
                    <a:lumMod val="75000"/>
                  </a:schemeClr>
                </a:solidFill>
              </a:rPr>
              <a:t>❷</a:t>
            </a:r>
            <a:endParaRPr lang="nb-NO">
              <a:solidFill>
                <a:schemeClr val="accent6">
                  <a:lumMod val="75000"/>
                </a:schemeClr>
              </a:solidFill>
            </a:endParaRPr>
          </a:p>
        </p:txBody>
      </p:sp>
      <p:sp>
        <p:nvSpPr>
          <p:cNvPr id="21" name="TekstSylinder 20">
            <a:extLst>
              <a:ext uri="{FF2B5EF4-FFF2-40B4-BE49-F238E27FC236}">
                <a16:creationId xmlns:a16="http://schemas.microsoft.com/office/drawing/2014/main" id="{57E404A5-5C1F-F644-5785-31BD8D99F803}"/>
              </a:ext>
            </a:extLst>
          </p:cNvPr>
          <p:cNvSpPr txBox="1"/>
          <p:nvPr/>
        </p:nvSpPr>
        <p:spPr>
          <a:xfrm>
            <a:off x="182981" y="5058537"/>
            <a:ext cx="491692" cy="461665"/>
          </a:xfrm>
          <a:prstGeom prst="rect">
            <a:avLst/>
          </a:prstGeom>
          <a:noFill/>
        </p:spPr>
        <p:txBody>
          <a:bodyPr wrap="square" rtlCol="0">
            <a:spAutoFit/>
          </a:bodyPr>
          <a:lstStyle/>
          <a:p>
            <a:r>
              <a:rPr lang="nb-NO" sz="2400">
                <a:solidFill>
                  <a:schemeClr val="accent6">
                    <a:lumMod val="75000"/>
                  </a:schemeClr>
                </a:solidFill>
              </a:rPr>
              <a:t>❸</a:t>
            </a:r>
            <a:endParaRPr lang="nb-NO">
              <a:solidFill>
                <a:schemeClr val="accent6">
                  <a:lumMod val="75000"/>
                </a:schemeClr>
              </a:solidFill>
            </a:endParaRPr>
          </a:p>
        </p:txBody>
      </p:sp>
      <p:pic>
        <p:nvPicPr>
          <p:cNvPr id="24" name="Bilde 23">
            <a:extLst>
              <a:ext uri="{FF2B5EF4-FFF2-40B4-BE49-F238E27FC236}">
                <a16:creationId xmlns:a16="http://schemas.microsoft.com/office/drawing/2014/main" id="{EFF8F7FE-0B7F-D219-E681-C841D8943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4516" y="216865"/>
            <a:ext cx="1666875" cy="742950"/>
          </a:xfrm>
          <a:prstGeom prst="rect">
            <a:avLst/>
          </a:prstGeom>
        </p:spPr>
      </p:pic>
      <p:sp>
        <p:nvSpPr>
          <p:cNvPr id="27" name="Title 1">
            <a:extLst>
              <a:ext uri="{FF2B5EF4-FFF2-40B4-BE49-F238E27FC236}">
                <a16:creationId xmlns:a16="http://schemas.microsoft.com/office/drawing/2014/main" id="{C093AE47-3AFB-742A-FE50-BF0208432FD5}"/>
              </a:ext>
            </a:extLst>
          </p:cNvPr>
          <p:cNvSpPr>
            <a:spLocks noGrp="1"/>
          </p:cNvSpPr>
          <p:nvPr>
            <p:ph type="title"/>
          </p:nvPr>
        </p:nvSpPr>
        <p:spPr>
          <a:xfrm>
            <a:off x="838200" y="179279"/>
            <a:ext cx="10515600" cy="958838"/>
          </a:xfrm>
        </p:spPr>
        <p:txBody>
          <a:bodyPr vert="horz" lIns="91440" tIns="45720" rIns="91440" bIns="45720" rtlCol="0" anchor="ctr">
            <a:noAutofit/>
          </a:bodyPr>
          <a:lstStyle/>
          <a:p>
            <a:r>
              <a:rPr lang="nb-NO" dirty="0">
                <a:effectLst>
                  <a:outerShdw blurRad="50800" dist="38100" dir="5400000" algn="t" rotWithShape="0">
                    <a:prstClr val="black">
                      <a:alpha val="40000"/>
                    </a:prstClr>
                  </a:outerShdw>
                </a:effectLst>
              </a:rPr>
              <a:t>TIMESCHEDULE</a:t>
            </a:r>
            <a:r>
              <a:rPr lang="sl-SI" dirty="0">
                <a:effectLst>
                  <a:outerShdw blurRad="50800" dist="38100" dir="5400000" algn="t" rotWithShape="0">
                    <a:prstClr val="black">
                      <a:alpha val="40000"/>
                    </a:prstClr>
                  </a:outerShdw>
                </a:effectLst>
              </a:rPr>
              <a:t> AND </a:t>
            </a:r>
            <a:r>
              <a:rPr lang="nb-NO" dirty="0">
                <a:effectLst>
                  <a:outerShdw blurRad="50800" dist="38100" dir="5400000" algn="t" rotWithShape="0">
                    <a:prstClr val="black">
                      <a:alpha val="40000"/>
                    </a:prstClr>
                  </a:outerShdw>
                </a:effectLst>
              </a:rPr>
              <a:t>MEASUREMENTS</a:t>
            </a:r>
            <a:endParaRPr lang="en-US" dirty="0">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3080087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ihåndsform: figur 27">
            <a:extLst>
              <a:ext uri="{FF2B5EF4-FFF2-40B4-BE49-F238E27FC236}">
                <a16:creationId xmlns:a16="http://schemas.microsoft.com/office/drawing/2014/main" id="{DC5293BA-51DA-419F-9FDB-FCE881556493}"/>
              </a:ext>
            </a:extLst>
          </p:cNvPr>
          <p:cNvSpPr/>
          <p:nvPr/>
        </p:nvSpPr>
        <p:spPr>
          <a:xfrm>
            <a:off x="0" y="1028700"/>
            <a:ext cx="6229350" cy="1473842"/>
          </a:xfrm>
          <a:custGeom>
            <a:avLst/>
            <a:gdLst>
              <a:gd name="connsiteX0" fmla="*/ 0 w 6229350"/>
              <a:gd name="connsiteY0" fmla="*/ 0 h 1473842"/>
              <a:gd name="connsiteX1" fmla="*/ 2762250 w 6229350"/>
              <a:gd name="connsiteY1" fmla="*/ 1447800 h 1473842"/>
              <a:gd name="connsiteX2" fmla="*/ 6229350 w 6229350"/>
              <a:gd name="connsiteY2" fmla="*/ 895350 h 1473842"/>
            </a:gdLst>
            <a:ahLst/>
            <a:cxnLst>
              <a:cxn ang="0">
                <a:pos x="connsiteX0" y="connsiteY0"/>
              </a:cxn>
              <a:cxn ang="0">
                <a:pos x="connsiteX1" y="connsiteY1"/>
              </a:cxn>
              <a:cxn ang="0">
                <a:pos x="connsiteX2" y="connsiteY2"/>
              </a:cxn>
            </a:cxnLst>
            <a:rect l="l" t="t" r="r" b="b"/>
            <a:pathLst>
              <a:path w="6229350" h="1473842">
                <a:moveTo>
                  <a:pt x="0" y="0"/>
                </a:moveTo>
                <a:cubicBezTo>
                  <a:pt x="862012" y="649287"/>
                  <a:pt x="1724025" y="1298575"/>
                  <a:pt x="2762250" y="1447800"/>
                </a:cubicBezTo>
                <a:cubicBezTo>
                  <a:pt x="3800475" y="1597025"/>
                  <a:pt x="5573713" y="1063625"/>
                  <a:pt x="6229350" y="895350"/>
                </a:cubicBezTo>
              </a:path>
            </a:pathLst>
          </a:cu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a:extLst>
              <a:ext uri="{FF2B5EF4-FFF2-40B4-BE49-F238E27FC236}">
                <a16:creationId xmlns:a16="http://schemas.microsoft.com/office/drawing/2014/main" id="{B30AA9AD-3FBF-4180-B464-E08FFCA44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87" y="3539687"/>
            <a:ext cx="4867275" cy="1676400"/>
          </a:xfrm>
          <a:prstGeom prst="rect">
            <a:avLst/>
          </a:prstGeom>
        </p:spPr>
      </p:pic>
      <p:pic>
        <p:nvPicPr>
          <p:cNvPr id="19" name="Bilde 18">
            <a:extLst>
              <a:ext uri="{FF2B5EF4-FFF2-40B4-BE49-F238E27FC236}">
                <a16:creationId xmlns:a16="http://schemas.microsoft.com/office/drawing/2014/main" id="{1C6A1774-9E83-44C0-8A3F-71B24780A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727" y="4865469"/>
            <a:ext cx="2047875" cy="304800"/>
          </a:xfrm>
          <a:prstGeom prst="rect">
            <a:avLst/>
          </a:prstGeom>
        </p:spPr>
      </p:pic>
      <p:pic>
        <p:nvPicPr>
          <p:cNvPr id="23" name="Bilde 22">
            <a:extLst>
              <a:ext uri="{FF2B5EF4-FFF2-40B4-BE49-F238E27FC236}">
                <a16:creationId xmlns:a16="http://schemas.microsoft.com/office/drawing/2014/main" id="{75687690-8C51-4E68-9BE4-8F60CE911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1900" y="1707400"/>
            <a:ext cx="5240580" cy="4476750"/>
          </a:xfrm>
          <a:prstGeom prst="rect">
            <a:avLst/>
          </a:prstGeom>
        </p:spPr>
      </p:pic>
      <p:pic>
        <p:nvPicPr>
          <p:cNvPr id="5" name="Bilde 4">
            <a:extLst>
              <a:ext uri="{FF2B5EF4-FFF2-40B4-BE49-F238E27FC236}">
                <a16:creationId xmlns:a16="http://schemas.microsoft.com/office/drawing/2014/main" id="{242586BA-8CB2-40B6-AA1F-8D4A31B7A6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1681" y="2453837"/>
            <a:ext cx="2524125" cy="2857500"/>
          </a:xfrm>
          <a:prstGeom prst="rect">
            <a:avLst/>
          </a:prstGeom>
        </p:spPr>
      </p:pic>
      <p:pic>
        <p:nvPicPr>
          <p:cNvPr id="7" name="Bilde 6">
            <a:extLst>
              <a:ext uri="{FF2B5EF4-FFF2-40B4-BE49-F238E27FC236}">
                <a16:creationId xmlns:a16="http://schemas.microsoft.com/office/drawing/2014/main" id="{9472B42C-22AA-44AB-AE5B-EEFADE4BAF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3130" y="1125019"/>
            <a:ext cx="542925" cy="876300"/>
          </a:xfrm>
          <a:prstGeom prst="rect">
            <a:avLst/>
          </a:prstGeom>
        </p:spPr>
      </p:pic>
      <p:pic>
        <p:nvPicPr>
          <p:cNvPr id="9" name="Bilde 8">
            <a:extLst>
              <a:ext uri="{FF2B5EF4-FFF2-40B4-BE49-F238E27FC236}">
                <a16:creationId xmlns:a16="http://schemas.microsoft.com/office/drawing/2014/main" id="{873DA9EF-BF10-4B1B-A9FC-5443E280BA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330386"/>
            <a:ext cx="12192000" cy="1527613"/>
          </a:xfrm>
          <a:prstGeom prst="rect">
            <a:avLst/>
          </a:prstGeom>
        </p:spPr>
      </p:pic>
      <p:pic>
        <p:nvPicPr>
          <p:cNvPr id="13" name="Bilde 12">
            <a:extLst>
              <a:ext uri="{FF2B5EF4-FFF2-40B4-BE49-F238E27FC236}">
                <a16:creationId xmlns:a16="http://schemas.microsoft.com/office/drawing/2014/main" id="{2205AC45-5E6F-4473-A2BB-06D0B8DA0A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8178" y="4093944"/>
            <a:ext cx="2562225" cy="1104900"/>
          </a:xfrm>
          <a:prstGeom prst="rect">
            <a:avLst/>
          </a:prstGeom>
        </p:spPr>
      </p:pic>
      <p:pic>
        <p:nvPicPr>
          <p:cNvPr id="15" name="Bilde 14">
            <a:extLst>
              <a:ext uri="{FF2B5EF4-FFF2-40B4-BE49-F238E27FC236}">
                <a16:creationId xmlns:a16="http://schemas.microsoft.com/office/drawing/2014/main" id="{839AA38A-AF65-4EF3-A049-A4E02405DF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1587" y="4225487"/>
            <a:ext cx="1781175" cy="990600"/>
          </a:xfrm>
          <a:prstGeom prst="rect">
            <a:avLst/>
          </a:prstGeom>
        </p:spPr>
      </p:pic>
      <p:pic>
        <p:nvPicPr>
          <p:cNvPr id="17" name="Bilde 16">
            <a:extLst>
              <a:ext uri="{FF2B5EF4-FFF2-40B4-BE49-F238E27FC236}">
                <a16:creationId xmlns:a16="http://schemas.microsoft.com/office/drawing/2014/main" id="{F4E91EFF-2237-4CCE-8662-28DE3FEBFA0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95888" y="3970119"/>
            <a:ext cx="466725" cy="1200150"/>
          </a:xfrm>
          <a:prstGeom prst="rect">
            <a:avLst/>
          </a:prstGeom>
        </p:spPr>
      </p:pic>
      <p:pic>
        <p:nvPicPr>
          <p:cNvPr id="21" name="Bilde 20">
            <a:extLst>
              <a:ext uri="{FF2B5EF4-FFF2-40B4-BE49-F238E27FC236}">
                <a16:creationId xmlns:a16="http://schemas.microsoft.com/office/drawing/2014/main" id="{C401FC1E-3A07-4748-A340-66E3390590D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57924" y="3562023"/>
            <a:ext cx="1019175" cy="1695450"/>
          </a:xfrm>
          <a:prstGeom prst="rect">
            <a:avLst/>
          </a:prstGeom>
        </p:spPr>
      </p:pic>
      <p:sp>
        <p:nvSpPr>
          <p:cNvPr id="24" name="TekstSylinder 23">
            <a:extLst>
              <a:ext uri="{FF2B5EF4-FFF2-40B4-BE49-F238E27FC236}">
                <a16:creationId xmlns:a16="http://schemas.microsoft.com/office/drawing/2014/main" id="{9E64D5A0-99C1-481A-A90E-1A902AB4C1A4}"/>
              </a:ext>
            </a:extLst>
          </p:cNvPr>
          <p:cNvSpPr txBox="1"/>
          <p:nvPr/>
        </p:nvSpPr>
        <p:spPr>
          <a:xfrm>
            <a:off x="7226011" y="1026259"/>
            <a:ext cx="3794497" cy="1692771"/>
          </a:xfrm>
          <a:prstGeom prst="rect">
            <a:avLst/>
          </a:prstGeom>
          <a:noFill/>
        </p:spPr>
        <p:txBody>
          <a:bodyPr wrap="square" rtlCol="0">
            <a:spAutoFit/>
          </a:bodyPr>
          <a:lstStyle/>
          <a:p>
            <a:pPr algn="ctr"/>
            <a:r>
              <a:rPr lang="nb-NO">
                <a:solidFill>
                  <a:srgbClr val="1C0840"/>
                </a:solidFill>
                <a:latin typeface="Century Gothic" panose="020B0502020202020204" pitchFamily="34" charset="0"/>
              </a:rPr>
              <a:t>E-ferry controlsystems</a:t>
            </a:r>
          </a:p>
          <a:p>
            <a:r>
              <a:rPr lang="nb-NO" sz="1400" b="1">
                <a:solidFill>
                  <a:srgbClr val="1C0840"/>
                </a:solidFill>
                <a:latin typeface="Century Gothic" panose="020B0502020202020204" pitchFamily="34" charset="0"/>
              </a:rPr>
              <a:t>EMS: Energy Management System</a:t>
            </a:r>
          </a:p>
          <a:p>
            <a:r>
              <a:rPr lang="nb-NO" sz="1100">
                <a:solidFill>
                  <a:srgbClr val="1C0840"/>
                </a:solidFill>
                <a:latin typeface="Century Gothic" panose="020B0502020202020204" pitchFamily="34" charset="0"/>
              </a:rPr>
              <a:t>Monitoring, planning, balancing onboard energy consumption</a:t>
            </a:r>
            <a:endParaRPr lang="nb-NO" sz="1400">
              <a:solidFill>
                <a:srgbClr val="1C0840"/>
              </a:solidFill>
              <a:latin typeface="Century Gothic" panose="020B0502020202020204" pitchFamily="34" charset="0"/>
            </a:endParaRPr>
          </a:p>
          <a:p>
            <a:r>
              <a:rPr lang="nb-NO" sz="1400" b="1">
                <a:solidFill>
                  <a:srgbClr val="1C0840"/>
                </a:solidFill>
                <a:latin typeface="Century Gothic" panose="020B0502020202020204" pitchFamily="34" charset="0"/>
              </a:rPr>
              <a:t>PMS: Power Management System</a:t>
            </a:r>
          </a:p>
          <a:p>
            <a:r>
              <a:rPr lang="nb-NO" sz="1100">
                <a:solidFill>
                  <a:srgbClr val="1C0840"/>
                </a:solidFill>
                <a:latin typeface="Century Gothic" panose="020B0502020202020204" pitchFamily="34" charset="0"/>
              </a:rPr>
              <a:t>Controlling power system</a:t>
            </a:r>
          </a:p>
          <a:p>
            <a:r>
              <a:rPr lang="nb-NO" sz="1400" b="1">
                <a:solidFill>
                  <a:srgbClr val="1C0840"/>
                </a:solidFill>
                <a:latin typeface="Century Gothic" panose="020B0502020202020204" pitchFamily="34" charset="0"/>
              </a:rPr>
              <a:t>BMS: Battery Management System</a:t>
            </a:r>
          </a:p>
          <a:p>
            <a:r>
              <a:rPr lang="nb-NO" sz="1100">
                <a:solidFill>
                  <a:srgbClr val="1C0840"/>
                </a:solidFill>
                <a:latin typeface="Century Gothic" panose="020B0502020202020204" pitchFamily="34" charset="0"/>
              </a:rPr>
              <a:t>Balancing energy cells and consumption profile</a:t>
            </a:r>
          </a:p>
        </p:txBody>
      </p:sp>
      <p:sp>
        <p:nvSpPr>
          <p:cNvPr id="25" name="TekstSylinder 24">
            <a:extLst>
              <a:ext uri="{FF2B5EF4-FFF2-40B4-BE49-F238E27FC236}">
                <a16:creationId xmlns:a16="http://schemas.microsoft.com/office/drawing/2014/main" id="{978689B4-846F-4FE2-B77D-E2429B2B33BA}"/>
              </a:ext>
            </a:extLst>
          </p:cNvPr>
          <p:cNvSpPr txBox="1"/>
          <p:nvPr/>
        </p:nvSpPr>
        <p:spPr>
          <a:xfrm>
            <a:off x="5320908" y="2633166"/>
            <a:ext cx="2217274" cy="477054"/>
          </a:xfrm>
          <a:prstGeom prst="rect">
            <a:avLst/>
          </a:prstGeom>
          <a:noFill/>
        </p:spPr>
        <p:txBody>
          <a:bodyPr wrap="none" rtlCol="0">
            <a:spAutoFit/>
          </a:bodyPr>
          <a:lstStyle/>
          <a:p>
            <a:pPr algn="ctr"/>
            <a:r>
              <a:rPr lang="nb-NO" sz="1400" b="1">
                <a:solidFill>
                  <a:srgbClr val="1C0840"/>
                </a:solidFill>
                <a:latin typeface="Century Gothic" panose="020B0502020202020204" pitchFamily="34" charset="0"/>
              </a:rPr>
              <a:t>Ferry charger</a:t>
            </a:r>
          </a:p>
          <a:p>
            <a:pPr algn="ctr"/>
            <a:r>
              <a:rPr lang="nb-NO" sz="1100">
                <a:solidFill>
                  <a:srgbClr val="1C0840"/>
                </a:solidFill>
                <a:latin typeface="Century Gothic" panose="020B0502020202020204" pitchFamily="34" charset="0"/>
              </a:rPr>
              <a:t>Use OCPP for communication</a:t>
            </a:r>
          </a:p>
        </p:txBody>
      </p:sp>
      <p:sp>
        <p:nvSpPr>
          <p:cNvPr id="26" name="TekstSylinder 25">
            <a:extLst>
              <a:ext uri="{FF2B5EF4-FFF2-40B4-BE49-F238E27FC236}">
                <a16:creationId xmlns:a16="http://schemas.microsoft.com/office/drawing/2014/main" id="{A63D94D7-148E-4522-81E4-28FA57FF0456}"/>
              </a:ext>
            </a:extLst>
          </p:cNvPr>
          <p:cNvSpPr txBox="1"/>
          <p:nvPr/>
        </p:nvSpPr>
        <p:spPr>
          <a:xfrm>
            <a:off x="4853506" y="3293812"/>
            <a:ext cx="1157689" cy="477054"/>
          </a:xfrm>
          <a:prstGeom prst="rect">
            <a:avLst/>
          </a:prstGeom>
          <a:noFill/>
        </p:spPr>
        <p:txBody>
          <a:bodyPr wrap="none" rtlCol="0">
            <a:spAutoFit/>
          </a:bodyPr>
          <a:lstStyle/>
          <a:p>
            <a:pPr algn="ctr"/>
            <a:r>
              <a:rPr lang="nb-NO" sz="1400" b="1">
                <a:solidFill>
                  <a:srgbClr val="1C0840"/>
                </a:solidFill>
                <a:latin typeface="Century Gothic" panose="020B0502020202020204" pitchFamily="34" charset="0"/>
              </a:rPr>
              <a:t>EV charger</a:t>
            </a:r>
          </a:p>
          <a:p>
            <a:pPr algn="ctr"/>
            <a:r>
              <a:rPr lang="nb-NO" sz="1100">
                <a:solidFill>
                  <a:srgbClr val="1C0840"/>
                </a:solidFill>
                <a:latin typeface="Century Gothic" panose="020B0502020202020204" pitchFamily="34" charset="0"/>
              </a:rPr>
              <a:t>Support OCPP</a:t>
            </a:r>
          </a:p>
        </p:txBody>
      </p:sp>
      <p:sp>
        <p:nvSpPr>
          <p:cNvPr id="29" name="TekstSylinder 28">
            <a:extLst>
              <a:ext uri="{FF2B5EF4-FFF2-40B4-BE49-F238E27FC236}">
                <a16:creationId xmlns:a16="http://schemas.microsoft.com/office/drawing/2014/main" id="{A4DD3FAE-1C18-41AE-A8D0-5839480FF982}"/>
              </a:ext>
            </a:extLst>
          </p:cNvPr>
          <p:cNvSpPr txBox="1"/>
          <p:nvPr/>
        </p:nvSpPr>
        <p:spPr>
          <a:xfrm>
            <a:off x="2801496" y="1511619"/>
            <a:ext cx="2316661" cy="477054"/>
          </a:xfrm>
          <a:prstGeom prst="rect">
            <a:avLst/>
          </a:prstGeom>
          <a:noFill/>
        </p:spPr>
        <p:txBody>
          <a:bodyPr wrap="none" rtlCol="0">
            <a:spAutoFit/>
          </a:bodyPr>
          <a:lstStyle/>
          <a:p>
            <a:pPr algn="ctr"/>
            <a:r>
              <a:rPr lang="nb-NO" sz="1400" b="1">
                <a:solidFill>
                  <a:srgbClr val="1C0840"/>
                </a:solidFill>
                <a:latin typeface="Century Gothic" panose="020B0502020202020204" pitchFamily="34" charset="0"/>
              </a:rPr>
              <a:t>Substation</a:t>
            </a:r>
          </a:p>
          <a:p>
            <a:pPr algn="ctr"/>
            <a:r>
              <a:rPr lang="nb-NO" sz="1100">
                <a:solidFill>
                  <a:srgbClr val="1C0840"/>
                </a:solidFill>
                <a:latin typeface="Century Gothic" panose="020B0502020202020204" pitchFamily="34" charset="0"/>
              </a:rPr>
              <a:t>Connected to weak powergrid</a:t>
            </a:r>
          </a:p>
        </p:txBody>
      </p:sp>
      <p:sp>
        <p:nvSpPr>
          <p:cNvPr id="30" name="TekstSylinder 29">
            <a:extLst>
              <a:ext uri="{FF2B5EF4-FFF2-40B4-BE49-F238E27FC236}">
                <a16:creationId xmlns:a16="http://schemas.microsoft.com/office/drawing/2014/main" id="{F3D1020B-1B97-4B9D-BFF8-FB0923116A61}"/>
              </a:ext>
            </a:extLst>
          </p:cNvPr>
          <p:cNvSpPr txBox="1"/>
          <p:nvPr/>
        </p:nvSpPr>
        <p:spPr>
          <a:xfrm>
            <a:off x="3896684" y="287527"/>
            <a:ext cx="2646879" cy="477054"/>
          </a:xfrm>
          <a:prstGeom prst="rect">
            <a:avLst/>
          </a:prstGeom>
          <a:noFill/>
        </p:spPr>
        <p:txBody>
          <a:bodyPr wrap="none" rtlCol="0">
            <a:spAutoFit/>
          </a:bodyPr>
          <a:lstStyle/>
          <a:p>
            <a:pPr algn="ctr"/>
            <a:r>
              <a:rPr lang="nb-NO" sz="1400" b="1">
                <a:solidFill>
                  <a:srgbClr val="1C0840"/>
                </a:solidFill>
                <a:latin typeface="Century Gothic" panose="020B0502020202020204" pitchFamily="34" charset="0"/>
              </a:rPr>
              <a:t>Electric devices</a:t>
            </a:r>
          </a:p>
          <a:p>
            <a:pPr algn="ctr"/>
            <a:r>
              <a:rPr lang="nb-NO" sz="1100">
                <a:solidFill>
                  <a:srgbClr val="1C0840"/>
                </a:solidFill>
                <a:latin typeface="Century Gothic" panose="020B0502020202020204" pitchFamily="34" charset="0"/>
              </a:rPr>
              <a:t>Appliances, streetlights, heaters etc.</a:t>
            </a:r>
          </a:p>
        </p:txBody>
      </p:sp>
      <p:sp>
        <p:nvSpPr>
          <p:cNvPr id="31" name="TekstSylinder 30">
            <a:extLst>
              <a:ext uri="{FF2B5EF4-FFF2-40B4-BE49-F238E27FC236}">
                <a16:creationId xmlns:a16="http://schemas.microsoft.com/office/drawing/2014/main" id="{B81615FC-B49E-48D4-AE8F-6005E54DC4E7}"/>
              </a:ext>
            </a:extLst>
          </p:cNvPr>
          <p:cNvSpPr txBox="1"/>
          <p:nvPr/>
        </p:nvSpPr>
        <p:spPr>
          <a:xfrm>
            <a:off x="59889" y="2226761"/>
            <a:ext cx="1659429" cy="646331"/>
          </a:xfrm>
          <a:prstGeom prst="rect">
            <a:avLst/>
          </a:prstGeom>
          <a:noFill/>
        </p:spPr>
        <p:txBody>
          <a:bodyPr wrap="none" rtlCol="0">
            <a:spAutoFit/>
          </a:bodyPr>
          <a:lstStyle/>
          <a:p>
            <a:pPr algn="ctr"/>
            <a:r>
              <a:rPr lang="nb-NO" sz="1400" b="1">
                <a:solidFill>
                  <a:srgbClr val="1C0840"/>
                </a:solidFill>
                <a:latin typeface="Century Gothic" panose="020B0502020202020204" pitchFamily="34" charset="0"/>
              </a:rPr>
              <a:t>Electric vehicle</a:t>
            </a:r>
          </a:p>
          <a:p>
            <a:pPr algn="ctr"/>
            <a:r>
              <a:rPr lang="nb-NO" sz="1100">
                <a:solidFill>
                  <a:srgbClr val="1C0840"/>
                </a:solidFill>
                <a:latin typeface="Century Gothic" panose="020B0502020202020204" pitchFamily="34" charset="0"/>
              </a:rPr>
              <a:t>Public transport,</a:t>
            </a:r>
          </a:p>
          <a:p>
            <a:pPr algn="ctr"/>
            <a:r>
              <a:rPr lang="nb-NO" sz="1100">
                <a:solidFill>
                  <a:srgbClr val="1C0840"/>
                </a:solidFill>
                <a:latin typeface="Century Gothic" panose="020B0502020202020204" pitchFamily="34" charset="0"/>
              </a:rPr>
              <a:t>private car, bikes etc.</a:t>
            </a:r>
          </a:p>
        </p:txBody>
      </p:sp>
      <p:sp>
        <p:nvSpPr>
          <p:cNvPr id="32" name="Ellipse 31">
            <a:extLst>
              <a:ext uri="{FF2B5EF4-FFF2-40B4-BE49-F238E27FC236}">
                <a16:creationId xmlns:a16="http://schemas.microsoft.com/office/drawing/2014/main" id="{A8E9D251-215F-4580-BC0E-551903F92397}"/>
              </a:ext>
            </a:extLst>
          </p:cNvPr>
          <p:cNvSpPr/>
          <p:nvPr/>
        </p:nvSpPr>
        <p:spPr>
          <a:xfrm>
            <a:off x="1268567" y="3489654"/>
            <a:ext cx="124888" cy="12488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1C0840"/>
              </a:solidFill>
              <a:latin typeface="Century Gothic" panose="020B0502020202020204" pitchFamily="34" charset="0"/>
            </a:endParaRPr>
          </a:p>
        </p:txBody>
      </p:sp>
      <p:sp>
        <p:nvSpPr>
          <p:cNvPr id="33" name="Ellipse 32">
            <a:extLst>
              <a:ext uri="{FF2B5EF4-FFF2-40B4-BE49-F238E27FC236}">
                <a16:creationId xmlns:a16="http://schemas.microsoft.com/office/drawing/2014/main" id="{B6CD4426-1F4A-4784-9A1C-98E74DC98BBA}"/>
              </a:ext>
            </a:extLst>
          </p:cNvPr>
          <p:cNvSpPr/>
          <p:nvPr/>
        </p:nvSpPr>
        <p:spPr>
          <a:xfrm>
            <a:off x="1243531" y="3464618"/>
            <a:ext cx="174960" cy="1749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1C0840"/>
              </a:solidFill>
              <a:latin typeface="Century Gothic" panose="020B0502020202020204" pitchFamily="34" charset="0"/>
            </a:endParaRPr>
          </a:p>
        </p:txBody>
      </p:sp>
      <p:sp>
        <p:nvSpPr>
          <p:cNvPr id="34" name="Ellipse 33">
            <a:extLst>
              <a:ext uri="{FF2B5EF4-FFF2-40B4-BE49-F238E27FC236}">
                <a16:creationId xmlns:a16="http://schemas.microsoft.com/office/drawing/2014/main" id="{74FE41E6-0104-487B-B6CF-6A9C0FBD205F}"/>
              </a:ext>
            </a:extLst>
          </p:cNvPr>
          <p:cNvSpPr/>
          <p:nvPr/>
        </p:nvSpPr>
        <p:spPr>
          <a:xfrm>
            <a:off x="3897383" y="2650301"/>
            <a:ext cx="124888" cy="12488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1C0840"/>
              </a:solidFill>
              <a:latin typeface="Century Gothic" panose="020B0502020202020204" pitchFamily="34" charset="0"/>
            </a:endParaRPr>
          </a:p>
        </p:txBody>
      </p:sp>
      <p:sp>
        <p:nvSpPr>
          <p:cNvPr id="35" name="Ellipse 34">
            <a:extLst>
              <a:ext uri="{FF2B5EF4-FFF2-40B4-BE49-F238E27FC236}">
                <a16:creationId xmlns:a16="http://schemas.microsoft.com/office/drawing/2014/main" id="{E3FB6D5F-76D5-4235-9FF3-9E58F0E3A54C}"/>
              </a:ext>
            </a:extLst>
          </p:cNvPr>
          <p:cNvSpPr/>
          <p:nvPr/>
        </p:nvSpPr>
        <p:spPr>
          <a:xfrm>
            <a:off x="3872347" y="2625265"/>
            <a:ext cx="174960" cy="1749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1C0840"/>
              </a:solidFill>
              <a:latin typeface="Century Gothic" panose="020B0502020202020204" pitchFamily="34" charset="0"/>
            </a:endParaRPr>
          </a:p>
        </p:txBody>
      </p:sp>
      <p:sp>
        <p:nvSpPr>
          <p:cNvPr id="38" name="Ellipse 37">
            <a:extLst>
              <a:ext uri="{FF2B5EF4-FFF2-40B4-BE49-F238E27FC236}">
                <a16:creationId xmlns:a16="http://schemas.microsoft.com/office/drawing/2014/main" id="{A873A3DF-0AB9-4749-BEDB-20081B5E8082}"/>
              </a:ext>
            </a:extLst>
          </p:cNvPr>
          <p:cNvSpPr/>
          <p:nvPr/>
        </p:nvSpPr>
        <p:spPr>
          <a:xfrm>
            <a:off x="5362617" y="3945775"/>
            <a:ext cx="124888" cy="12488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1C0840"/>
              </a:solidFill>
              <a:latin typeface="Century Gothic" panose="020B0502020202020204" pitchFamily="34" charset="0"/>
            </a:endParaRPr>
          </a:p>
        </p:txBody>
      </p:sp>
      <p:sp>
        <p:nvSpPr>
          <p:cNvPr id="39" name="Ellipse 38">
            <a:extLst>
              <a:ext uri="{FF2B5EF4-FFF2-40B4-BE49-F238E27FC236}">
                <a16:creationId xmlns:a16="http://schemas.microsoft.com/office/drawing/2014/main" id="{46317E4F-B81B-4DB0-AEA0-603D71BAD48A}"/>
              </a:ext>
            </a:extLst>
          </p:cNvPr>
          <p:cNvSpPr/>
          <p:nvPr/>
        </p:nvSpPr>
        <p:spPr>
          <a:xfrm>
            <a:off x="5337581" y="3920739"/>
            <a:ext cx="174960" cy="1749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1C0840"/>
              </a:solidFill>
              <a:latin typeface="Century Gothic" panose="020B0502020202020204" pitchFamily="34" charset="0"/>
            </a:endParaRPr>
          </a:p>
        </p:txBody>
      </p:sp>
      <p:sp>
        <p:nvSpPr>
          <p:cNvPr id="40" name="Ellipse 39">
            <a:extLst>
              <a:ext uri="{FF2B5EF4-FFF2-40B4-BE49-F238E27FC236}">
                <a16:creationId xmlns:a16="http://schemas.microsoft.com/office/drawing/2014/main" id="{2D50EE1B-3038-493C-838A-7FCA851E18E6}"/>
              </a:ext>
            </a:extLst>
          </p:cNvPr>
          <p:cNvSpPr/>
          <p:nvPr/>
        </p:nvSpPr>
        <p:spPr>
          <a:xfrm>
            <a:off x="6367102" y="3660034"/>
            <a:ext cx="124888" cy="12488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1C0840"/>
              </a:solidFill>
              <a:latin typeface="Century Gothic" panose="020B0502020202020204" pitchFamily="34" charset="0"/>
            </a:endParaRPr>
          </a:p>
        </p:txBody>
      </p:sp>
      <p:sp>
        <p:nvSpPr>
          <p:cNvPr id="41" name="Ellipse 40">
            <a:extLst>
              <a:ext uri="{FF2B5EF4-FFF2-40B4-BE49-F238E27FC236}">
                <a16:creationId xmlns:a16="http://schemas.microsoft.com/office/drawing/2014/main" id="{C8D01109-8D67-4212-8A9E-9F28D2FB40A5}"/>
              </a:ext>
            </a:extLst>
          </p:cNvPr>
          <p:cNvSpPr/>
          <p:nvPr/>
        </p:nvSpPr>
        <p:spPr>
          <a:xfrm>
            <a:off x="6342066" y="3634998"/>
            <a:ext cx="174960" cy="1749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1C0840"/>
              </a:solidFill>
              <a:latin typeface="Century Gothic" panose="020B0502020202020204" pitchFamily="34" charset="0"/>
            </a:endParaRPr>
          </a:p>
        </p:txBody>
      </p:sp>
      <p:sp>
        <p:nvSpPr>
          <p:cNvPr id="42" name="Ellipse 41">
            <a:extLst>
              <a:ext uri="{FF2B5EF4-FFF2-40B4-BE49-F238E27FC236}">
                <a16:creationId xmlns:a16="http://schemas.microsoft.com/office/drawing/2014/main" id="{D80503E3-6515-491C-BEE7-385B962B9266}"/>
              </a:ext>
            </a:extLst>
          </p:cNvPr>
          <p:cNvSpPr/>
          <p:nvPr/>
        </p:nvSpPr>
        <p:spPr>
          <a:xfrm>
            <a:off x="5946694" y="1233941"/>
            <a:ext cx="124888" cy="12488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1C0840"/>
              </a:solidFill>
              <a:latin typeface="Century Gothic" panose="020B0502020202020204" pitchFamily="34" charset="0"/>
            </a:endParaRPr>
          </a:p>
        </p:txBody>
      </p:sp>
      <p:sp>
        <p:nvSpPr>
          <p:cNvPr id="43" name="Ellipse 42">
            <a:extLst>
              <a:ext uri="{FF2B5EF4-FFF2-40B4-BE49-F238E27FC236}">
                <a16:creationId xmlns:a16="http://schemas.microsoft.com/office/drawing/2014/main" id="{2ADAF136-D1FD-44E2-AE38-C919A86D915F}"/>
              </a:ext>
            </a:extLst>
          </p:cNvPr>
          <p:cNvSpPr/>
          <p:nvPr/>
        </p:nvSpPr>
        <p:spPr>
          <a:xfrm>
            <a:off x="5921658" y="1208905"/>
            <a:ext cx="174960" cy="1749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1C0840"/>
              </a:solidFill>
              <a:latin typeface="Century Gothic" panose="020B0502020202020204" pitchFamily="34" charset="0"/>
            </a:endParaRPr>
          </a:p>
        </p:txBody>
      </p:sp>
      <p:sp>
        <p:nvSpPr>
          <p:cNvPr id="44" name="Ellipse 43">
            <a:extLst>
              <a:ext uri="{FF2B5EF4-FFF2-40B4-BE49-F238E27FC236}">
                <a16:creationId xmlns:a16="http://schemas.microsoft.com/office/drawing/2014/main" id="{15C3843E-375A-43A5-B142-85157435E1CB}"/>
              </a:ext>
            </a:extLst>
          </p:cNvPr>
          <p:cNvSpPr/>
          <p:nvPr/>
        </p:nvSpPr>
        <p:spPr>
          <a:xfrm>
            <a:off x="9714903" y="4456855"/>
            <a:ext cx="124888" cy="12488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1C0840"/>
              </a:solidFill>
              <a:latin typeface="Century Gothic" panose="020B0502020202020204" pitchFamily="34" charset="0"/>
            </a:endParaRPr>
          </a:p>
        </p:txBody>
      </p:sp>
      <p:sp>
        <p:nvSpPr>
          <p:cNvPr id="45" name="Ellipse 44">
            <a:extLst>
              <a:ext uri="{FF2B5EF4-FFF2-40B4-BE49-F238E27FC236}">
                <a16:creationId xmlns:a16="http://schemas.microsoft.com/office/drawing/2014/main" id="{2AC31DC2-3EC0-426D-9A9E-895FC1577EC9}"/>
              </a:ext>
            </a:extLst>
          </p:cNvPr>
          <p:cNvSpPr/>
          <p:nvPr/>
        </p:nvSpPr>
        <p:spPr>
          <a:xfrm>
            <a:off x="9689867" y="4431819"/>
            <a:ext cx="174960" cy="1749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1C0840"/>
              </a:solidFill>
              <a:latin typeface="Century Gothic" panose="020B0502020202020204" pitchFamily="34" charset="0"/>
            </a:endParaRPr>
          </a:p>
        </p:txBody>
      </p:sp>
      <p:cxnSp>
        <p:nvCxnSpPr>
          <p:cNvPr id="47" name="Rett linje 46">
            <a:extLst>
              <a:ext uri="{FF2B5EF4-FFF2-40B4-BE49-F238E27FC236}">
                <a16:creationId xmlns:a16="http://schemas.microsoft.com/office/drawing/2014/main" id="{06D4EDBA-2D37-451A-9F58-794666605402}"/>
              </a:ext>
            </a:extLst>
          </p:cNvPr>
          <p:cNvCxnSpPr>
            <a:cxnSpLocks/>
            <a:endCxn id="44" idx="1"/>
          </p:cNvCxnSpPr>
          <p:nvPr/>
        </p:nvCxnSpPr>
        <p:spPr>
          <a:xfrm>
            <a:off x="8302648" y="2549754"/>
            <a:ext cx="1430544" cy="192539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01B1DB2B-C488-4B83-9FED-0EE9AE5B2841}"/>
              </a:ext>
            </a:extLst>
          </p:cNvPr>
          <p:cNvCxnSpPr/>
          <p:nvPr/>
        </p:nvCxnSpPr>
        <p:spPr>
          <a:xfrm>
            <a:off x="7578617" y="2549754"/>
            <a:ext cx="2261174"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8508413C-18E0-46C6-88AE-D60A57FEA3A9}"/>
              </a:ext>
            </a:extLst>
          </p:cNvPr>
          <p:cNvCxnSpPr>
            <a:cxnSpLocks/>
            <a:endCxn id="41" idx="0"/>
          </p:cNvCxnSpPr>
          <p:nvPr/>
        </p:nvCxnSpPr>
        <p:spPr>
          <a:xfrm>
            <a:off x="6429546" y="3106250"/>
            <a:ext cx="0" cy="52874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Rett linje 55">
            <a:extLst>
              <a:ext uri="{FF2B5EF4-FFF2-40B4-BE49-F238E27FC236}">
                <a16:creationId xmlns:a16="http://schemas.microsoft.com/office/drawing/2014/main" id="{93C495D8-4301-468A-9581-7514AF7040C0}"/>
              </a:ext>
            </a:extLst>
          </p:cNvPr>
          <p:cNvCxnSpPr>
            <a:cxnSpLocks/>
          </p:cNvCxnSpPr>
          <p:nvPr/>
        </p:nvCxnSpPr>
        <p:spPr>
          <a:xfrm>
            <a:off x="5967249" y="3106250"/>
            <a:ext cx="92459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Rett linje 57">
            <a:extLst>
              <a:ext uri="{FF2B5EF4-FFF2-40B4-BE49-F238E27FC236}">
                <a16:creationId xmlns:a16="http://schemas.microsoft.com/office/drawing/2014/main" id="{C58C4D55-2D60-4999-B509-BC1667869712}"/>
              </a:ext>
            </a:extLst>
          </p:cNvPr>
          <p:cNvCxnSpPr>
            <a:cxnSpLocks/>
            <a:endCxn id="39" idx="0"/>
          </p:cNvCxnSpPr>
          <p:nvPr/>
        </p:nvCxnSpPr>
        <p:spPr>
          <a:xfrm>
            <a:off x="5425061" y="3789537"/>
            <a:ext cx="0" cy="13120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Rett linje 60">
            <a:extLst>
              <a:ext uri="{FF2B5EF4-FFF2-40B4-BE49-F238E27FC236}">
                <a16:creationId xmlns:a16="http://schemas.microsoft.com/office/drawing/2014/main" id="{E5513201-173F-4A3B-A611-FBD91929F2F4}"/>
              </a:ext>
            </a:extLst>
          </p:cNvPr>
          <p:cNvCxnSpPr>
            <a:cxnSpLocks/>
          </p:cNvCxnSpPr>
          <p:nvPr/>
        </p:nvCxnSpPr>
        <p:spPr>
          <a:xfrm>
            <a:off x="5133023" y="3778894"/>
            <a:ext cx="58407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AC4C1199-C266-442A-923F-E21AFCD8E3AB}"/>
              </a:ext>
            </a:extLst>
          </p:cNvPr>
          <p:cNvCxnSpPr>
            <a:cxnSpLocks/>
            <a:endCxn id="43" idx="1"/>
          </p:cNvCxnSpPr>
          <p:nvPr/>
        </p:nvCxnSpPr>
        <p:spPr>
          <a:xfrm>
            <a:off x="5458945" y="778169"/>
            <a:ext cx="488335" cy="45635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E4BFE5E4-1F63-4B94-BE03-6C7219052DBF}"/>
              </a:ext>
            </a:extLst>
          </p:cNvPr>
          <p:cNvCxnSpPr>
            <a:cxnSpLocks/>
          </p:cNvCxnSpPr>
          <p:nvPr/>
        </p:nvCxnSpPr>
        <p:spPr>
          <a:xfrm>
            <a:off x="4545806" y="775223"/>
            <a:ext cx="122396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Rett linje 68">
            <a:extLst>
              <a:ext uri="{FF2B5EF4-FFF2-40B4-BE49-F238E27FC236}">
                <a16:creationId xmlns:a16="http://schemas.microsoft.com/office/drawing/2014/main" id="{6E061039-4D20-4A99-8CC8-63E113014144}"/>
              </a:ext>
            </a:extLst>
          </p:cNvPr>
          <p:cNvCxnSpPr>
            <a:cxnSpLocks/>
          </p:cNvCxnSpPr>
          <p:nvPr/>
        </p:nvCxnSpPr>
        <p:spPr>
          <a:xfrm>
            <a:off x="3959827" y="1973555"/>
            <a:ext cx="0" cy="65171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A0ABBD49-20DC-4D7D-8550-D175DA2DF7D4}"/>
              </a:ext>
            </a:extLst>
          </p:cNvPr>
          <p:cNvCxnSpPr>
            <a:cxnSpLocks/>
          </p:cNvCxnSpPr>
          <p:nvPr/>
        </p:nvCxnSpPr>
        <p:spPr>
          <a:xfrm>
            <a:off x="3434290" y="1983004"/>
            <a:ext cx="89243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Rett linje 73">
            <a:extLst>
              <a:ext uri="{FF2B5EF4-FFF2-40B4-BE49-F238E27FC236}">
                <a16:creationId xmlns:a16="http://schemas.microsoft.com/office/drawing/2014/main" id="{6201612C-660F-4E5B-AA11-931A22335B09}"/>
              </a:ext>
            </a:extLst>
          </p:cNvPr>
          <p:cNvCxnSpPr>
            <a:cxnSpLocks/>
            <a:endCxn id="33" idx="1"/>
          </p:cNvCxnSpPr>
          <p:nvPr/>
        </p:nvCxnSpPr>
        <p:spPr>
          <a:xfrm>
            <a:off x="920752" y="2863678"/>
            <a:ext cx="348401" cy="6265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Rett linje 77">
            <a:extLst>
              <a:ext uri="{FF2B5EF4-FFF2-40B4-BE49-F238E27FC236}">
                <a16:creationId xmlns:a16="http://schemas.microsoft.com/office/drawing/2014/main" id="{6C54ACA6-2FC5-453F-989D-A0BA918ACBF5}"/>
              </a:ext>
            </a:extLst>
          </p:cNvPr>
          <p:cNvCxnSpPr>
            <a:cxnSpLocks/>
          </p:cNvCxnSpPr>
          <p:nvPr/>
        </p:nvCxnSpPr>
        <p:spPr>
          <a:xfrm>
            <a:off x="408673" y="2878783"/>
            <a:ext cx="922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80" name="Bilde 79">
            <a:extLst>
              <a:ext uri="{FF2B5EF4-FFF2-40B4-BE49-F238E27FC236}">
                <a16:creationId xmlns:a16="http://schemas.microsoft.com/office/drawing/2014/main" id="{EB5A047A-9025-4FEA-B326-FA2D5C2A875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77271" y="151871"/>
            <a:ext cx="1533525" cy="685800"/>
          </a:xfrm>
          <a:prstGeom prst="rect">
            <a:avLst/>
          </a:prstGeom>
        </p:spPr>
      </p:pic>
    </p:spTree>
    <p:extLst>
      <p:ext uri="{BB962C8B-B14F-4D97-AF65-F5344CB8AC3E}">
        <p14:creationId xmlns:p14="http://schemas.microsoft.com/office/powerpoint/2010/main" val="2719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2000" fill="hold"/>
                                        <p:tgtEl>
                                          <p:spTgt spid="23"/>
                                        </p:tgtEl>
                                        <p:attrNameLst>
                                          <p:attrName>ppt_x</p:attrName>
                                        </p:attrNameLst>
                                      </p:cBhvr>
                                      <p:tavLst>
                                        <p:tav tm="0">
                                          <p:val>
                                            <p:strVal val="1+#ppt_w/2"/>
                                          </p:val>
                                        </p:tav>
                                        <p:tav tm="100000">
                                          <p:val>
                                            <p:strVal val="#ppt_x"/>
                                          </p:val>
                                        </p:tav>
                                      </p:tavLst>
                                    </p:anim>
                                    <p:anim calcmode="lin" valueType="num">
                                      <p:cBhvr additive="base">
                                        <p:cTn id="14" dur="2000" fill="hold"/>
                                        <p:tgtEl>
                                          <p:spTgt spid="23"/>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6" presetClass="entr" presetSubtype="32"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circle(out)">
                                      <p:cBhvr>
                                        <p:cTn id="18" dur="250"/>
                                        <p:tgtEl>
                                          <p:spTgt spid="44"/>
                                        </p:tgtEl>
                                      </p:cBhvr>
                                    </p:animEffect>
                                  </p:childTnLst>
                                </p:cTn>
                              </p:par>
                            </p:childTnLst>
                          </p:cTn>
                        </p:par>
                        <p:par>
                          <p:cTn id="19" fill="hold">
                            <p:stCondLst>
                              <p:cond delay="3250"/>
                            </p:stCondLst>
                            <p:childTnLst>
                              <p:par>
                                <p:cTn id="20" presetID="21" presetClass="entr" presetSubtype="1"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heel(1)">
                                      <p:cBhvr>
                                        <p:cTn id="22" dur="250"/>
                                        <p:tgtEl>
                                          <p:spTgt spid="45"/>
                                        </p:tgtEl>
                                      </p:cBhvr>
                                    </p:animEffect>
                                  </p:childTnLst>
                                </p:cTn>
                              </p:par>
                            </p:childTnLst>
                          </p:cTn>
                        </p:par>
                        <p:par>
                          <p:cTn id="23" fill="hold">
                            <p:stCondLst>
                              <p:cond delay="3500"/>
                            </p:stCondLst>
                            <p:childTnLst>
                              <p:par>
                                <p:cTn id="24" presetID="6" presetClass="entr" presetSubtype="32" fill="hold"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circle(out)">
                                      <p:cBhvr>
                                        <p:cTn id="26" dur="500"/>
                                        <p:tgtEl>
                                          <p:spTgt spid="47"/>
                                        </p:tgtEl>
                                      </p:cBhvr>
                                    </p:animEffect>
                                  </p:childTnLst>
                                </p:cTn>
                              </p:par>
                            </p:childTnLst>
                          </p:cTn>
                        </p:par>
                        <p:par>
                          <p:cTn id="27" fill="hold">
                            <p:stCondLst>
                              <p:cond delay="4000"/>
                            </p:stCondLst>
                            <p:childTnLst>
                              <p:par>
                                <p:cTn id="28" presetID="6" presetClass="entr" presetSubtype="32" fill="hold"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circle(out)">
                                      <p:cBhvr>
                                        <p:cTn id="30" dur="250"/>
                                        <p:tgtEl>
                                          <p:spTgt spid="52"/>
                                        </p:tgtEl>
                                      </p:cBhvr>
                                    </p:animEffect>
                                  </p:childTnLst>
                                </p:cTn>
                              </p:par>
                            </p:childTnLst>
                          </p:cTn>
                        </p:par>
                        <p:par>
                          <p:cTn id="31" fill="hold">
                            <p:stCondLst>
                              <p:cond delay="425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childTnLst>
                          </p:cTn>
                        </p:par>
                        <p:par>
                          <p:cTn id="40" fill="hold">
                            <p:stCondLst>
                              <p:cond delay="500"/>
                            </p:stCondLst>
                            <p:childTnLst>
                              <p:par>
                                <p:cTn id="41" presetID="6" presetClass="entr" presetSubtype="32"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circle(out)">
                                      <p:cBhvr>
                                        <p:cTn id="43" dur="250"/>
                                        <p:tgtEl>
                                          <p:spTgt spid="40"/>
                                        </p:tgtEl>
                                      </p:cBhvr>
                                    </p:animEffect>
                                  </p:childTnLst>
                                </p:cTn>
                              </p:par>
                            </p:childTnLst>
                          </p:cTn>
                        </p:par>
                        <p:par>
                          <p:cTn id="44" fill="hold">
                            <p:stCondLst>
                              <p:cond delay="750"/>
                            </p:stCondLst>
                            <p:childTnLst>
                              <p:par>
                                <p:cTn id="45" presetID="21" presetClass="entr" presetSubtype="1"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heel(1)">
                                      <p:cBhvr>
                                        <p:cTn id="47" dur="250"/>
                                        <p:tgtEl>
                                          <p:spTgt spid="41"/>
                                        </p:tgtEl>
                                      </p:cBhvr>
                                    </p:animEffect>
                                  </p:childTnLst>
                                </p:cTn>
                              </p:par>
                            </p:childTnLst>
                          </p:cTn>
                        </p:par>
                        <p:par>
                          <p:cTn id="48" fill="hold">
                            <p:stCondLst>
                              <p:cond delay="1000"/>
                            </p:stCondLst>
                            <p:childTnLst>
                              <p:par>
                                <p:cTn id="49" presetID="6" presetClass="entr" presetSubtype="32" fill="hold"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circle(out)">
                                      <p:cBhvr>
                                        <p:cTn id="51" dur="500"/>
                                        <p:tgtEl>
                                          <p:spTgt spid="53"/>
                                        </p:tgtEl>
                                      </p:cBhvr>
                                    </p:animEffect>
                                  </p:childTnLst>
                                </p:cTn>
                              </p:par>
                            </p:childTnLst>
                          </p:cTn>
                        </p:par>
                        <p:par>
                          <p:cTn id="52" fill="hold">
                            <p:stCondLst>
                              <p:cond delay="1500"/>
                            </p:stCondLst>
                            <p:childTnLst>
                              <p:par>
                                <p:cTn id="53" presetID="6" presetClass="entr" presetSubtype="32"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circle(out)">
                                      <p:cBhvr>
                                        <p:cTn id="55" dur="250"/>
                                        <p:tgtEl>
                                          <p:spTgt spid="56"/>
                                        </p:tgtEl>
                                      </p:cBhvr>
                                    </p:animEffect>
                                  </p:childTnLst>
                                </p:cTn>
                              </p:par>
                            </p:childTnLst>
                          </p:cTn>
                        </p:par>
                        <p:par>
                          <p:cTn id="56" fill="hold">
                            <p:stCondLst>
                              <p:cond delay="175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500"/>
                                        <p:tgtEl>
                                          <p:spTgt spid="5"/>
                                        </p:tgtEl>
                                      </p:cBhvr>
                                    </p:animEffect>
                                  </p:childTnLst>
                                </p:cTn>
                              </p:par>
                            </p:childTnLst>
                          </p:cTn>
                        </p:par>
                        <p:par>
                          <p:cTn id="65" fill="hold">
                            <p:stCondLst>
                              <p:cond delay="500"/>
                            </p:stCondLst>
                            <p:childTnLst>
                              <p:par>
                                <p:cTn id="66" presetID="6" presetClass="entr" presetSubtype="32"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circle(out)">
                                      <p:cBhvr>
                                        <p:cTn id="68" dur="250"/>
                                        <p:tgtEl>
                                          <p:spTgt spid="34"/>
                                        </p:tgtEl>
                                      </p:cBhvr>
                                    </p:animEffect>
                                  </p:childTnLst>
                                </p:cTn>
                              </p:par>
                            </p:childTnLst>
                          </p:cTn>
                        </p:par>
                        <p:par>
                          <p:cTn id="69" fill="hold">
                            <p:stCondLst>
                              <p:cond delay="750"/>
                            </p:stCondLst>
                            <p:childTnLst>
                              <p:par>
                                <p:cTn id="70" presetID="21" presetClass="entr" presetSubtype="1" fill="hold" grpId="0" nodeType="after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heel(1)">
                                      <p:cBhvr>
                                        <p:cTn id="72" dur="250"/>
                                        <p:tgtEl>
                                          <p:spTgt spid="35"/>
                                        </p:tgtEl>
                                      </p:cBhvr>
                                    </p:animEffect>
                                  </p:childTnLst>
                                </p:cTn>
                              </p:par>
                            </p:childTnLst>
                          </p:cTn>
                        </p:par>
                        <p:par>
                          <p:cTn id="73" fill="hold">
                            <p:stCondLst>
                              <p:cond delay="1000"/>
                            </p:stCondLst>
                            <p:childTnLst>
                              <p:par>
                                <p:cTn id="74" presetID="6" presetClass="entr" presetSubtype="32" fill="hold" nodeType="after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circle(out)">
                                      <p:cBhvr>
                                        <p:cTn id="76" dur="500"/>
                                        <p:tgtEl>
                                          <p:spTgt spid="69"/>
                                        </p:tgtEl>
                                      </p:cBhvr>
                                    </p:animEffect>
                                  </p:childTnLst>
                                </p:cTn>
                              </p:par>
                            </p:childTnLst>
                          </p:cTn>
                        </p:par>
                        <p:par>
                          <p:cTn id="77" fill="hold">
                            <p:stCondLst>
                              <p:cond delay="1500"/>
                            </p:stCondLst>
                            <p:childTnLst>
                              <p:par>
                                <p:cTn id="78" presetID="6" presetClass="entr" presetSubtype="32" fill="hold" nodeType="after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circle(out)">
                                      <p:cBhvr>
                                        <p:cTn id="80" dur="250"/>
                                        <p:tgtEl>
                                          <p:spTgt spid="72"/>
                                        </p:tgtEl>
                                      </p:cBhvr>
                                    </p:animEffect>
                                  </p:childTnLst>
                                </p:cTn>
                              </p:par>
                            </p:childTnLst>
                          </p:cTn>
                        </p:par>
                        <p:par>
                          <p:cTn id="81" fill="hold">
                            <p:stCondLst>
                              <p:cond delay="1750"/>
                            </p:stCondLst>
                            <p:childTnLst>
                              <p:par>
                                <p:cTn id="82" presetID="10" presetClass="entr" presetSubtype="0"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500"/>
                            </p:stCondLst>
                            <p:childTnLst>
                              <p:par>
                                <p:cTn id="91" presetID="2" presetClass="entr" presetSubtype="8" fill="hold" nodeType="after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additive="base">
                                        <p:cTn id="93" dur="1500" fill="hold"/>
                                        <p:tgtEl>
                                          <p:spTgt spid="11"/>
                                        </p:tgtEl>
                                        <p:attrNameLst>
                                          <p:attrName>ppt_x</p:attrName>
                                        </p:attrNameLst>
                                      </p:cBhvr>
                                      <p:tavLst>
                                        <p:tav tm="0">
                                          <p:val>
                                            <p:strVal val="0-#ppt_w/2"/>
                                          </p:val>
                                        </p:tav>
                                        <p:tav tm="100000">
                                          <p:val>
                                            <p:strVal val="#ppt_x"/>
                                          </p:val>
                                        </p:tav>
                                      </p:tavLst>
                                    </p:anim>
                                    <p:anim calcmode="lin" valueType="num">
                                      <p:cBhvr additive="base">
                                        <p:cTn id="94" dur="1500" fill="hold"/>
                                        <p:tgtEl>
                                          <p:spTgt spid="11"/>
                                        </p:tgtEl>
                                        <p:attrNameLst>
                                          <p:attrName>ppt_y</p:attrName>
                                        </p:attrNameLst>
                                      </p:cBhvr>
                                      <p:tavLst>
                                        <p:tav tm="0">
                                          <p:val>
                                            <p:strVal val="#ppt_y"/>
                                          </p:val>
                                        </p:tav>
                                        <p:tav tm="100000">
                                          <p:val>
                                            <p:strVal val="#ppt_y"/>
                                          </p:val>
                                        </p:tav>
                                      </p:tavLst>
                                    </p:anim>
                                  </p:childTnLst>
                                </p:cTn>
                              </p:par>
                            </p:childTnLst>
                          </p:cTn>
                        </p:par>
                        <p:par>
                          <p:cTn id="95" fill="hold">
                            <p:stCondLst>
                              <p:cond delay="2000"/>
                            </p:stCondLst>
                            <p:childTnLst>
                              <p:par>
                                <p:cTn id="96" presetID="2" presetClass="entr" presetSubtype="8"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additive="base">
                                        <p:cTn id="98" dur="1000" fill="hold"/>
                                        <p:tgtEl>
                                          <p:spTgt spid="13"/>
                                        </p:tgtEl>
                                        <p:attrNameLst>
                                          <p:attrName>ppt_x</p:attrName>
                                        </p:attrNameLst>
                                      </p:cBhvr>
                                      <p:tavLst>
                                        <p:tav tm="0">
                                          <p:val>
                                            <p:strVal val="0-#ppt_w/2"/>
                                          </p:val>
                                        </p:tav>
                                        <p:tav tm="100000">
                                          <p:val>
                                            <p:strVal val="#ppt_x"/>
                                          </p:val>
                                        </p:tav>
                                      </p:tavLst>
                                    </p:anim>
                                    <p:anim calcmode="lin" valueType="num">
                                      <p:cBhvr additive="base">
                                        <p:cTn id="99" dur="1000" fill="hold"/>
                                        <p:tgtEl>
                                          <p:spTgt spid="13"/>
                                        </p:tgtEl>
                                        <p:attrNameLst>
                                          <p:attrName>ppt_y</p:attrName>
                                        </p:attrNameLst>
                                      </p:cBhvr>
                                      <p:tavLst>
                                        <p:tav tm="0">
                                          <p:val>
                                            <p:strVal val="#ppt_y"/>
                                          </p:val>
                                        </p:tav>
                                        <p:tav tm="100000">
                                          <p:val>
                                            <p:strVal val="#ppt_y"/>
                                          </p:val>
                                        </p:tav>
                                      </p:tavLst>
                                    </p:anim>
                                  </p:childTnLst>
                                </p:cTn>
                              </p:par>
                            </p:childTnLst>
                          </p:cTn>
                        </p:par>
                        <p:par>
                          <p:cTn id="100" fill="hold">
                            <p:stCondLst>
                              <p:cond delay="3000"/>
                            </p:stCondLst>
                            <p:childTnLst>
                              <p:par>
                                <p:cTn id="101" presetID="2" presetClass="entr" presetSubtype="8" fill="hold" nodeType="after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additive="base">
                                        <p:cTn id="103" dur="750" fill="hold"/>
                                        <p:tgtEl>
                                          <p:spTgt spid="15"/>
                                        </p:tgtEl>
                                        <p:attrNameLst>
                                          <p:attrName>ppt_x</p:attrName>
                                        </p:attrNameLst>
                                      </p:cBhvr>
                                      <p:tavLst>
                                        <p:tav tm="0">
                                          <p:val>
                                            <p:strVal val="0-#ppt_w/2"/>
                                          </p:val>
                                        </p:tav>
                                        <p:tav tm="100000">
                                          <p:val>
                                            <p:strVal val="#ppt_x"/>
                                          </p:val>
                                        </p:tav>
                                      </p:tavLst>
                                    </p:anim>
                                    <p:anim calcmode="lin" valueType="num">
                                      <p:cBhvr additive="base">
                                        <p:cTn id="104" dur="750" fill="hold"/>
                                        <p:tgtEl>
                                          <p:spTgt spid="15"/>
                                        </p:tgtEl>
                                        <p:attrNameLst>
                                          <p:attrName>ppt_y</p:attrName>
                                        </p:attrNameLst>
                                      </p:cBhvr>
                                      <p:tavLst>
                                        <p:tav tm="0">
                                          <p:val>
                                            <p:strVal val="#ppt_y"/>
                                          </p:val>
                                        </p:tav>
                                        <p:tav tm="100000">
                                          <p:val>
                                            <p:strVal val="#ppt_y"/>
                                          </p:val>
                                        </p:tav>
                                      </p:tavLst>
                                    </p:anim>
                                  </p:childTnLst>
                                </p:cTn>
                              </p:par>
                            </p:childTnLst>
                          </p:cTn>
                        </p:par>
                        <p:par>
                          <p:cTn id="105" fill="hold">
                            <p:stCondLst>
                              <p:cond delay="3750"/>
                            </p:stCondLst>
                            <p:childTnLst>
                              <p:par>
                                <p:cTn id="106" presetID="6" presetClass="entr" presetSubtype="32"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circle(out)">
                                      <p:cBhvr>
                                        <p:cTn id="108" dur="250"/>
                                        <p:tgtEl>
                                          <p:spTgt spid="32"/>
                                        </p:tgtEl>
                                      </p:cBhvr>
                                    </p:animEffect>
                                  </p:childTnLst>
                                </p:cTn>
                              </p:par>
                            </p:childTnLst>
                          </p:cTn>
                        </p:par>
                        <p:par>
                          <p:cTn id="109" fill="hold">
                            <p:stCondLst>
                              <p:cond delay="4000"/>
                            </p:stCondLst>
                            <p:childTnLst>
                              <p:par>
                                <p:cTn id="110" presetID="21" presetClass="entr" presetSubtype="1"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wheel(1)">
                                      <p:cBhvr>
                                        <p:cTn id="112" dur="250"/>
                                        <p:tgtEl>
                                          <p:spTgt spid="33"/>
                                        </p:tgtEl>
                                      </p:cBhvr>
                                    </p:animEffect>
                                  </p:childTnLst>
                                </p:cTn>
                              </p:par>
                            </p:childTnLst>
                          </p:cTn>
                        </p:par>
                        <p:par>
                          <p:cTn id="113" fill="hold">
                            <p:stCondLst>
                              <p:cond delay="4250"/>
                            </p:stCondLst>
                            <p:childTnLst>
                              <p:par>
                                <p:cTn id="114" presetID="6" presetClass="entr" presetSubtype="32"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Effect transition="in" filter="circle(out)">
                                      <p:cBhvr>
                                        <p:cTn id="116" dur="500"/>
                                        <p:tgtEl>
                                          <p:spTgt spid="74"/>
                                        </p:tgtEl>
                                      </p:cBhvr>
                                    </p:animEffect>
                                  </p:childTnLst>
                                </p:cTn>
                              </p:par>
                            </p:childTnLst>
                          </p:cTn>
                        </p:par>
                        <p:par>
                          <p:cTn id="117" fill="hold">
                            <p:stCondLst>
                              <p:cond delay="4750"/>
                            </p:stCondLst>
                            <p:childTnLst>
                              <p:par>
                                <p:cTn id="118" presetID="6" presetClass="entr" presetSubtype="32" fill="hold" nodeType="after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circle(out)">
                                      <p:cBhvr>
                                        <p:cTn id="120" dur="250"/>
                                        <p:tgtEl>
                                          <p:spTgt spid="78"/>
                                        </p:tgtEl>
                                      </p:cBhvr>
                                    </p:animEffect>
                                  </p:childTnLst>
                                </p:cTn>
                              </p:par>
                            </p:childTnLst>
                          </p:cTn>
                        </p:par>
                        <p:par>
                          <p:cTn id="121" fill="hold">
                            <p:stCondLst>
                              <p:cond delay="5000"/>
                            </p:stCondLst>
                            <p:childTnLst>
                              <p:par>
                                <p:cTn id="122" presetID="10" presetClass="entr" presetSubtype="0"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fade">
                                      <p:cBhvr>
                                        <p:cTn id="124" dur="500"/>
                                        <p:tgtEl>
                                          <p:spTgt spid="31"/>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17"/>
                                        </p:tgtEl>
                                        <p:attrNameLst>
                                          <p:attrName>style.visibility</p:attrName>
                                        </p:attrNameLst>
                                      </p:cBhvr>
                                      <p:to>
                                        <p:strVal val="visible"/>
                                      </p:to>
                                    </p:set>
                                    <p:animEffect transition="in" filter="wipe(down)">
                                      <p:cBhvr>
                                        <p:cTn id="129" dur="500"/>
                                        <p:tgtEl>
                                          <p:spTgt spid="17"/>
                                        </p:tgtEl>
                                      </p:cBhvr>
                                    </p:animEffect>
                                  </p:childTnLst>
                                </p:cTn>
                              </p:par>
                            </p:childTnLst>
                          </p:cTn>
                        </p:par>
                        <p:par>
                          <p:cTn id="130" fill="hold">
                            <p:stCondLst>
                              <p:cond delay="500"/>
                            </p:stCondLst>
                            <p:childTnLst>
                              <p:par>
                                <p:cTn id="131" presetID="6" presetClass="entr" presetSubtype="32" fill="hold" grpId="0" nodeType="after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circle(out)">
                                      <p:cBhvr>
                                        <p:cTn id="133" dur="250"/>
                                        <p:tgtEl>
                                          <p:spTgt spid="38"/>
                                        </p:tgtEl>
                                      </p:cBhvr>
                                    </p:animEffect>
                                  </p:childTnLst>
                                </p:cTn>
                              </p:par>
                            </p:childTnLst>
                          </p:cTn>
                        </p:par>
                        <p:par>
                          <p:cTn id="134" fill="hold">
                            <p:stCondLst>
                              <p:cond delay="750"/>
                            </p:stCondLst>
                            <p:childTnLst>
                              <p:par>
                                <p:cTn id="135" presetID="21" presetClass="entr" presetSubtype="1"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wheel(1)">
                                      <p:cBhvr>
                                        <p:cTn id="137" dur="250"/>
                                        <p:tgtEl>
                                          <p:spTgt spid="39"/>
                                        </p:tgtEl>
                                      </p:cBhvr>
                                    </p:animEffect>
                                  </p:childTnLst>
                                </p:cTn>
                              </p:par>
                            </p:childTnLst>
                          </p:cTn>
                        </p:par>
                        <p:par>
                          <p:cTn id="138" fill="hold">
                            <p:stCondLst>
                              <p:cond delay="1000"/>
                            </p:stCondLst>
                            <p:childTnLst>
                              <p:par>
                                <p:cTn id="139" presetID="6" presetClass="entr" presetSubtype="32" fill="hold" nodeType="afterEffect">
                                  <p:stCondLst>
                                    <p:cond delay="0"/>
                                  </p:stCondLst>
                                  <p:childTnLst>
                                    <p:set>
                                      <p:cBhvr>
                                        <p:cTn id="140" dur="1" fill="hold">
                                          <p:stCondLst>
                                            <p:cond delay="0"/>
                                          </p:stCondLst>
                                        </p:cTn>
                                        <p:tgtEl>
                                          <p:spTgt spid="58"/>
                                        </p:tgtEl>
                                        <p:attrNameLst>
                                          <p:attrName>style.visibility</p:attrName>
                                        </p:attrNameLst>
                                      </p:cBhvr>
                                      <p:to>
                                        <p:strVal val="visible"/>
                                      </p:to>
                                    </p:set>
                                    <p:animEffect transition="in" filter="circle(out)">
                                      <p:cBhvr>
                                        <p:cTn id="141" dur="500"/>
                                        <p:tgtEl>
                                          <p:spTgt spid="58"/>
                                        </p:tgtEl>
                                      </p:cBhvr>
                                    </p:animEffect>
                                  </p:childTnLst>
                                </p:cTn>
                              </p:par>
                            </p:childTnLst>
                          </p:cTn>
                        </p:par>
                        <p:par>
                          <p:cTn id="142" fill="hold">
                            <p:stCondLst>
                              <p:cond delay="1500"/>
                            </p:stCondLst>
                            <p:childTnLst>
                              <p:par>
                                <p:cTn id="143" presetID="6" presetClass="entr" presetSubtype="32" fill="hold" nodeType="afterEffect">
                                  <p:stCondLst>
                                    <p:cond delay="0"/>
                                  </p:stCondLst>
                                  <p:childTnLst>
                                    <p:set>
                                      <p:cBhvr>
                                        <p:cTn id="144" dur="1" fill="hold">
                                          <p:stCondLst>
                                            <p:cond delay="0"/>
                                          </p:stCondLst>
                                        </p:cTn>
                                        <p:tgtEl>
                                          <p:spTgt spid="61"/>
                                        </p:tgtEl>
                                        <p:attrNameLst>
                                          <p:attrName>style.visibility</p:attrName>
                                        </p:attrNameLst>
                                      </p:cBhvr>
                                      <p:to>
                                        <p:strVal val="visible"/>
                                      </p:to>
                                    </p:set>
                                    <p:animEffect transition="in" filter="circle(out)">
                                      <p:cBhvr>
                                        <p:cTn id="145" dur="250"/>
                                        <p:tgtEl>
                                          <p:spTgt spid="61"/>
                                        </p:tgtEl>
                                      </p:cBhvr>
                                    </p:animEffect>
                                  </p:childTnLst>
                                </p:cTn>
                              </p:par>
                            </p:childTnLst>
                          </p:cTn>
                        </p:par>
                        <p:par>
                          <p:cTn id="146" fill="hold">
                            <p:stCondLst>
                              <p:cond delay="1750"/>
                            </p:stCondLst>
                            <p:childTnLst>
                              <p:par>
                                <p:cTn id="147" presetID="10" presetClass="entr" presetSubtype="0" fill="hold" grpId="0" nodeType="afterEffect">
                                  <p:stCondLst>
                                    <p:cond delay="0"/>
                                  </p:stCondLst>
                                  <p:childTnLst>
                                    <p:set>
                                      <p:cBhvr>
                                        <p:cTn id="148" dur="1" fill="hold">
                                          <p:stCondLst>
                                            <p:cond delay="0"/>
                                          </p:stCondLst>
                                        </p:cTn>
                                        <p:tgtEl>
                                          <p:spTgt spid="26"/>
                                        </p:tgtEl>
                                        <p:attrNameLst>
                                          <p:attrName>style.visibility</p:attrName>
                                        </p:attrNameLst>
                                      </p:cBhvr>
                                      <p:to>
                                        <p:strVal val="visible"/>
                                      </p:to>
                                    </p:set>
                                    <p:animEffect transition="in" filter="fade">
                                      <p:cBhvr>
                                        <p:cTn id="149" dur="500"/>
                                        <p:tgtEl>
                                          <p:spTgt spid="26"/>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28"/>
                                        </p:tgtEl>
                                        <p:attrNameLst>
                                          <p:attrName>style.visibility</p:attrName>
                                        </p:attrNameLst>
                                      </p:cBhvr>
                                      <p:to>
                                        <p:strVal val="visible"/>
                                      </p:to>
                                    </p:set>
                                    <p:animEffect transition="in" filter="wipe(left)">
                                      <p:cBhvr>
                                        <p:cTn id="154" dur="500"/>
                                        <p:tgtEl>
                                          <p:spTgt spid="28"/>
                                        </p:tgtEl>
                                      </p:cBhvr>
                                    </p:animEffect>
                                  </p:childTnLst>
                                </p:cTn>
                              </p:par>
                            </p:childTnLst>
                          </p:cTn>
                        </p:par>
                        <p:par>
                          <p:cTn id="155" fill="hold">
                            <p:stCondLst>
                              <p:cond delay="500"/>
                            </p:stCondLst>
                            <p:childTnLst>
                              <p:par>
                                <p:cTn id="156" presetID="53" presetClass="entr" presetSubtype="16" fill="hold" nodeType="afterEffect">
                                  <p:stCondLst>
                                    <p:cond delay="0"/>
                                  </p:stCondLst>
                                  <p:childTnLst>
                                    <p:set>
                                      <p:cBhvr>
                                        <p:cTn id="157" dur="1" fill="hold">
                                          <p:stCondLst>
                                            <p:cond delay="0"/>
                                          </p:stCondLst>
                                        </p:cTn>
                                        <p:tgtEl>
                                          <p:spTgt spid="7"/>
                                        </p:tgtEl>
                                        <p:attrNameLst>
                                          <p:attrName>style.visibility</p:attrName>
                                        </p:attrNameLst>
                                      </p:cBhvr>
                                      <p:to>
                                        <p:strVal val="visible"/>
                                      </p:to>
                                    </p:set>
                                    <p:anim calcmode="lin" valueType="num">
                                      <p:cBhvr>
                                        <p:cTn id="158" dur="500" fill="hold"/>
                                        <p:tgtEl>
                                          <p:spTgt spid="7"/>
                                        </p:tgtEl>
                                        <p:attrNameLst>
                                          <p:attrName>ppt_w</p:attrName>
                                        </p:attrNameLst>
                                      </p:cBhvr>
                                      <p:tavLst>
                                        <p:tav tm="0">
                                          <p:val>
                                            <p:fltVal val="0"/>
                                          </p:val>
                                        </p:tav>
                                        <p:tav tm="100000">
                                          <p:val>
                                            <p:strVal val="#ppt_w"/>
                                          </p:val>
                                        </p:tav>
                                      </p:tavLst>
                                    </p:anim>
                                    <p:anim calcmode="lin" valueType="num">
                                      <p:cBhvr>
                                        <p:cTn id="159" dur="500" fill="hold"/>
                                        <p:tgtEl>
                                          <p:spTgt spid="7"/>
                                        </p:tgtEl>
                                        <p:attrNameLst>
                                          <p:attrName>ppt_h</p:attrName>
                                        </p:attrNameLst>
                                      </p:cBhvr>
                                      <p:tavLst>
                                        <p:tav tm="0">
                                          <p:val>
                                            <p:fltVal val="0"/>
                                          </p:val>
                                        </p:tav>
                                        <p:tav tm="100000">
                                          <p:val>
                                            <p:strVal val="#ppt_h"/>
                                          </p:val>
                                        </p:tav>
                                      </p:tavLst>
                                    </p:anim>
                                    <p:animEffect transition="in" filter="fade">
                                      <p:cBhvr>
                                        <p:cTn id="160" dur="500"/>
                                        <p:tgtEl>
                                          <p:spTgt spid="7"/>
                                        </p:tgtEl>
                                      </p:cBhvr>
                                    </p:animEffect>
                                  </p:childTnLst>
                                </p:cTn>
                              </p:par>
                            </p:childTnLst>
                          </p:cTn>
                        </p:par>
                        <p:par>
                          <p:cTn id="161" fill="hold">
                            <p:stCondLst>
                              <p:cond delay="1000"/>
                            </p:stCondLst>
                            <p:childTnLst>
                              <p:par>
                                <p:cTn id="162" presetID="6" presetClass="entr" presetSubtype="32" fill="hold" grpId="0" nodeType="afterEffect">
                                  <p:stCondLst>
                                    <p:cond delay="0"/>
                                  </p:stCondLst>
                                  <p:childTnLst>
                                    <p:set>
                                      <p:cBhvr>
                                        <p:cTn id="163" dur="1" fill="hold">
                                          <p:stCondLst>
                                            <p:cond delay="0"/>
                                          </p:stCondLst>
                                        </p:cTn>
                                        <p:tgtEl>
                                          <p:spTgt spid="42"/>
                                        </p:tgtEl>
                                        <p:attrNameLst>
                                          <p:attrName>style.visibility</p:attrName>
                                        </p:attrNameLst>
                                      </p:cBhvr>
                                      <p:to>
                                        <p:strVal val="visible"/>
                                      </p:to>
                                    </p:set>
                                    <p:animEffect transition="in" filter="circle(out)">
                                      <p:cBhvr>
                                        <p:cTn id="164" dur="250"/>
                                        <p:tgtEl>
                                          <p:spTgt spid="42"/>
                                        </p:tgtEl>
                                      </p:cBhvr>
                                    </p:animEffect>
                                  </p:childTnLst>
                                </p:cTn>
                              </p:par>
                            </p:childTnLst>
                          </p:cTn>
                        </p:par>
                        <p:par>
                          <p:cTn id="165" fill="hold">
                            <p:stCondLst>
                              <p:cond delay="1250"/>
                            </p:stCondLst>
                            <p:childTnLst>
                              <p:par>
                                <p:cTn id="166" presetID="21" presetClass="entr" presetSubtype="1" fill="hold" grpId="0" nodeType="afterEffect">
                                  <p:stCondLst>
                                    <p:cond delay="0"/>
                                  </p:stCondLst>
                                  <p:childTnLst>
                                    <p:set>
                                      <p:cBhvr>
                                        <p:cTn id="167" dur="1" fill="hold">
                                          <p:stCondLst>
                                            <p:cond delay="0"/>
                                          </p:stCondLst>
                                        </p:cTn>
                                        <p:tgtEl>
                                          <p:spTgt spid="43"/>
                                        </p:tgtEl>
                                        <p:attrNameLst>
                                          <p:attrName>style.visibility</p:attrName>
                                        </p:attrNameLst>
                                      </p:cBhvr>
                                      <p:to>
                                        <p:strVal val="visible"/>
                                      </p:to>
                                    </p:set>
                                    <p:animEffect transition="in" filter="wheel(1)">
                                      <p:cBhvr>
                                        <p:cTn id="168" dur="250"/>
                                        <p:tgtEl>
                                          <p:spTgt spid="43"/>
                                        </p:tgtEl>
                                      </p:cBhvr>
                                    </p:animEffect>
                                  </p:childTnLst>
                                </p:cTn>
                              </p:par>
                            </p:childTnLst>
                          </p:cTn>
                        </p:par>
                        <p:par>
                          <p:cTn id="169" fill="hold">
                            <p:stCondLst>
                              <p:cond delay="1500"/>
                            </p:stCondLst>
                            <p:childTnLst>
                              <p:par>
                                <p:cTn id="170" presetID="6" presetClass="entr" presetSubtype="32" fill="hold" nodeType="afterEffect">
                                  <p:stCondLst>
                                    <p:cond delay="0"/>
                                  </p:stCondLst>
                                  <p:childTnLst>
                                    <p:set>
                                      <p:cBhvr>
                                        <p:cTn id="171" dur="1" fill="hold">
                                          <p:stCondLst>
                                            <p:cond delay="0"/>
                                          </p:stCondLst>
                                        </p:cTn>
                                        <p:tgtEl>
                                          <p:spTgt spid="63"/>
                                        </p:tgtEl>
                                        <p:attrNameLst>
                                          <p:attrName>style.visibility</p:attrName>
                                        </p:attrNameLst>
                                      </p:cBhvr>
                                      <p:to>
                                        <p:strVal val="visible"/>
                                      </p:to>
                                    </p:set>
                                    <p:animEffect transition="in" filter="circle(out)">
                                      <p:cBhvr>
                                        <p:cTn id="172" dur="500"/>
                                        <p:tgtEl>
                                          <p:spTgt spid="63"/>
                                        </p:tgtEl>
                                      </p:cBhvr>
                                    </p:animEffect>
                                  </p:childTnLst>
                                </p:cTn>
                              </p:par>
                            </p:childTnLst>
                          </p:cTn>
                        </p:par>
                        <p:par>
                          <p:cTn id="173" fill="hold">
                            <p:stCondLst>
                              <p:cond delay="2000"/>
                            </p:stCondLst>
                            <p:childTnLst>
                              <p:par>
                                <p:cTn id="174" presetID="6" presetClass="entr" presetSubtype="32" fill="hold" nodeType="afterEffect">
                                  <p:stCondLst>
                                    <p:cond delay="0"/>
                                  </p:stCondLst>
                                  <p:childTnLst>
                                    <p:set>
                                      <p:cBhvr>
                                        <p:cTn id="175" dur="1" fill="hold">
                                          <p:stCondLst>
                                            <p:cond delay="0"/>
                                          </p:stCondLst>
                                        </p:cTn>
                                        <p:tgtEl>
                                          <p:spTgt spid="66"/>
                                        </p:tgtEl>
                                        <p:attrNameLst>
                                          <p:attrName>style.visibility</p:attrName>
                                        </p:attrNameLst>
                                      </p:cBhvr>
                                      <p:to>
                                        <p:strVal val="visible"/>
                                      </p:to>
                                    </p:set>
                                    <p:animEffect transition="in" filter="circle(out)">
                                      <p:cBhvr>
                                        <p:cTn id="176" dur="250"/>
                                        <p:tgtEl>
                                          <p:spTgt spid="66"/>
                                        </p:tgtEl>
                                      </p:cBhvr>
                                    </p:animEffect>
                                  </p:childTnLst>
                                </p:cTn>
                              </p:par>
                            </p:childTnLst>
                          </p:cTn>
                        </p:par>
                        <p:par>
                          <p:cTn id="177" fill="hold">
                            <p:stCondLst>
                              <p:cond delay="2250"/>
                            </p:stCondLst>
                            <p:childTnLst>
                              <p:par>
                                <p:cTn id="178" presetID="10" presetClass="entr" presetSubtype="0" fill="hold" grpId="0" nodeType="afterEffect">
                                  <p:stCondLst>
                                    <p:cond delay="0"/>
                                  </p:stCondLst>
                                  <p:childTnLst>
                                    <p:set>
                                      <p:cBhvr>
                                        <p:cTn id="179" dur="1" fill="hold">
                                          <p:stCondLst>
                                            <p:cond delay="0"/>
                                          </p:stCondLst>
                                        </p:cTn>
                                        <p:tgtEl>
                                          <p:spTgt spid="30"/>
                                        </p:tgtEl>
                                        <p:attrNameLst>
                                          <p:attrName>style.visibility</p:attrName>
                                        </p:attrNameLst>
                                      </p:cBhvr>
                                      <p:to>
                                        <p:strVal val="visible"/>
                                      </p:to>
                                    </p:set>
                                    <p:animEffect transition="in" filter="fade">
                                      <p:cBhvr>
                                        <p:cTn id="18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4" grpId="0"/>
      <p:bldP spid="25" grpId="0"/>
      <p:bldP spid="26" grpId="0"/>
      <p:bldP spid="29" grpId="0"/>
      <p:bldP spid="30" grpId="0"/>
      <p:bldP spid="31" grpId="0"/>
      <p:bldP spid="32" grpId="0" animBg="1"/>
      <p:bldP spid="33" grpId="0" animBg="1"/>
      <p:bldP spid="34" grpId="0" animBg="1"/>
      <p:bldP spid="35"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592D-E6F4-B404-3023-924F30D88F34}"/>
              </a:ext>
            </a:extLst>
          </p:cNvPr>
          <p:cNvSpPr>
            <a:spLocks noGrp="1"/>
          </p:cNvSpPr>
          <p:nvPr>
            <p:ph type="ctrTitle"/>
          </p:nvPr>
        </p:nvSpPr>
        <p:spPr>
          <a:xfrm>
            <a:off x="928885" y="2574379"/>
            <a:ext cx="10515600" cy="918410"/>
          </a:xfrm>
        </p:spPr>
        <p:txBody>
          <a:bodyPr>
            <a:normAutofit/>
          </a:bodyPr>
          <a:lstStyle/>
          <a:p>
            <a:r>
              <a:rPr lang="en-GB" dirty="0"/>
              <a:t>Opening and Welcome</a:t>
            </a:r>
            <a:endParaRPr lang="aa-ET" dirty="0"/>
          </a:p>
        </p:txBody>
      </p:sp>
      <p:sp>
        <p:nvSpPr>
          <p:cNvPr id="5" name="Subtitle 2">
            <a:extLst>
              <a:ext uri="{FF2B5EF4-FFF2-40B4-BE49-F238E27FC236}">
                <a16:creationId xmlns:a16="http://schemas.microsoft.com/office/drawing/2014/main" id="{608B0D6B-2F98-27AE-2CDD-A6B1702EAD21}"/>
              </a:ext>
            </a:extLst>
          </p:cNvPr>
          <p:cNvSpPr>
            <a:spLocks noGrp="1"/>
          </p:cNvSpPr>
          <p:nvPr>
            <p:ph type="subTitle" idx="1"/>
          </p:nvPr>
        </p:nvSpPr>
        <p:spPr>
          <a:xfrm>
            <a:off x="838200" y="4366054"/>
            <a:ext cx="10515600" cy="918410"/>
          </a:xfrm>
        </p:spPr>
        <p:txBody>
          <a:bodyPr>
            <a:noAutofit/>
          </a:bodyPr>
          <a:lstStyle/>
          <a:p>
            <a:pPr>
              <a:lnSpc>
                <a:spcPct val="100000"/>
              </a:lnSpc>
              <a:spcBef>
                <a:spcPts val="0"/>
              </a:spcBef>
              <a:spcAft>
                <a:spcPts val="1200"/>
              </a:spcAft>
            </a:pPr>
            <a:r>
              <a:rPr lang="en-GB" sz="2000" dirty="0">
                <a:effectLst/>
                <a:ea typeface="Verdana" panose="020B0604030504040204" pitchFamily="34" charset="0"/>
                <a:cs typeface="Verdana" panose="020B0604030504040204" pitchFamily="34" charset="0"/>
              </a:rPr>
              <a:t>Natalie Samovich, WG Energy Chair (Enercoutim)</a:t>
            </a:r>
            <a:endParaRPr lang="en-US" sz="2000" dirty="0"/>
          </a:p>
        </p:txBody>
      </p:sp>
    </p:spTree>
    <p:extLst>
      <p:ext uri="{BB962C8B-B14F-4D97-AF65-F5344CB8AC3E}">
        <p14:creationId xmlns:p14="http://schemas.microsoft.com/office/powerpoint/2010/main" val="3860575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ktangel 49">
            <a:extLst>
              <a:ext uri="{FF2B5EF4-FFF2-40B4-BE49-F238E27FC236}">
                <a16:creationId xmlns:a16="http://schemas.microsoft.com/office/drawing/2014/main" id="{489A7578-E581-4790-9CC0-04B219CBEEA4}"/>
              </a:ext>
            </a:extLst>
          </p:cNvPr>
          <p:cNvSpPr/>
          <p:nvPr/>
        </p:nvSpPr>
        <p:spPr>
          <a:xfrm>
            <a:off x="-8000" y="0"/>
            <a:ext cx="12200000" cy="685799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54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200">
              <a:latin typeface="Century Gothic" panose="020B0502020202020204" pitchFamily="34" charset="0"/>
            </a:endParaRPr>
          </a:p>
        </p:txBody>
      </p:sp>
      <p:sp>
        <p:nvSpPr>
          <p:cNvPr id="63" name="Rektangel: avrundede hjørner 62">
            <a:extLst>
              <a:ext uri="{FF2B5EF4-FFF2-40B4-BE49-F238E27FC236}">
                <a16:creationId xmlns:a16="http://schemas.microsoft.com/office/drawing/2014/main" id="{EA35C6C3-4D5D-42D0-B80E-7945A2AE354F}"/>
              </a:ext>
            </a:extLst>
          </p:cNvPr>
          <p:cNvSpPr/>
          <p:nvPr/>
        </p:nvSpPr>
        <p:spPr>
          <a:xfrm>
            <a:off x="3076761" y="5903665"/>
            <a:ext cx="5300472" cy="705320"/>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sz="1200" b="1">
                <a:latin typeface="Century Gothic" panose="020B0502020202020204" pitchFamily="34" charset="0"/>
                <a:cs typeface="Calibri" panose="020F0502020204030204" pitchFamily="34" charset="0"/>
              </a:rPr>
              <a:t>Preparation</a:t>
            </a:r>
          </a:p>
          <a:p>
            <a:pPr algn="ctr"/>
            <a:r>
              <a:rPr lang="en-GB" sz="1200">
                <a:latin typeface="Century Gothic" panose="020B0502020202020204" pitchFamily="34" charset="0"/>
                <a:cs typeface="Calibri" panose="020F0502020204030204" pitchFamily="34" charset="0"/>
              </a:rPr>
              <a:t>(based on order, position, status, availability, etc.)</a:t>
            </a:r>
          </a:p>
        </p:txBody>
      </p:sp>
      <p:sp>
        <p:nvSpPr>
          <p:cNvPr id="4" name="Ellipse 3">
            <a:extLst>
              <a:ext uri="{FF2B5EF4-FFF2-40B4-BE49-F238E27FC236}">
                <a16:creationId xmlns:a16="http://schemas.microsoft.com/office/drawing/2014/main" id="{C055E68F-C768-4F79-8425-0AE3744A9E31}"/>
              </a:ext>
            </a:extLst>
          </p:cNvPr>
          <p:cNvSpPr/>
          <p:nvPr/>
        </p:nvSpPr>
        <p:spPr>
          <a:xfrm>
            <a:off x="9991696" y="1125358"/>
            <a:ext cx="1068404" cy="1068404"/>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38100">
            <a:noFill/>
          </a:ln>
          <a:effectLst>
            <a:outerShdw blurRad="190500" dist="127000" dir="2700000" algn="tl" rotWithShape="0">
              <a:prstClr val="black">
                <a:alpha val="40000"/>
              </a:prstClr>
            </a:outerShdw>
          </a:effectLst>
          <a:scene3d>
            <a:camera prst="orthographicFront"/>
            <a:lightRig rig="threePt" dir="t"/>
          </a:scene3d>
          <a:sp3d>
            <a:bevelT w="152400" prst="softRound"/>
          </a:sp3d>
        </p:spPr>
        <p:style>
          <a:lnRef idx="0">
            <a:scrgbClr r="0" g="0" b="0"/>
          </a:lnRef>
          <a:fillRef idx="0">
            <a:scrgbClr r="0" g="0" b="0"/>
          </a:fillRef>
          <a:effectRef idx="0">
            <a:scrgbClr r="0" g="0" b="0"/>
          </a:effectRef>
          <a:fontRef idx="minor">
            <a:schemeClr val="lt1"/>
          </a:fontRef>
        </p:style>
        <p:txBody>
          <a:bodyPr rtlCol="0" anchor="ctr"/>
          <a:lstStyle/>
          <a:p>
            <a:pPr algn="ctr"/>
            <a:endParaRPr lang="en-GB" sz="1200">
              <a:latin typeface="Century Gothic" panose="020B0502020202020204" pitchFamily="34" charset="0"/>
            </a:endParaRPr>
          </a:p>
        </p:txBody>
      </p:sp>
      <p:sp>
        <p:nvSpPr>
          <p:cNvPr id="5" name="Ellipse 4">
            <a:extLst>
              <a:ext uri="{FF2B5EF4-FFF2-40B4-BE49-F238E27FC236}">
                <a16:creationId xmlns:a16="http://schemas.microsoft.com/office/drawing/2014/main" id="{2503ADD5-4853-4C7C-B157-77696AD68EDD}"/>
              </a:ext>
            </a:extLst>
          </p:cNvPr>
          <p:cNvSpPr/>
          <p:nvPr/>
        </p:nvSpPr>
        <p:spPr>
          <a:xfrm>
            <a:off x="5238271" y="1125358"/>
            <a:ext cx="1068404" cy="1068404"/>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38100">
            <a:noFill/>
          </a:ln>
          <a:effectLst>
            <a:outerShdw blurRad="190500" dist="127000" dir="2700000" algn="tl" rotWithShape="0">
              <a:prstClr val="black">
                <a:alpha val="40000"/>
              </a:prstClr>
            </a:outerShdw>
          </a:effectLst>
          <a:scene3d>
            <a:camera prst="orthographicFront"/>
            <a:lightRig rig="threePt" dir="t"/>
          </a:scene3d>
          <a:sp3d>
            <a:bevelT w="152400" prst="softRound"/>
          </a:sp3d>
        </p:spPr>
        <p:style>
          <a:lnRef idx="0">
            <a:scrgbClr r="0" g="0" b="0"/>
          </a:lnRef>
          <a:fillRef idx="0">
            <a:scrgbClr r="0" g="0" b="0"/>
          </a:fillRef>
          <a:effectRef idx="0">
            <a:scrgbClr r="0" g="0" b="0"/>
          </a:effectRef>
          <a:fontRef idx="minor">
            <a:schemeClr val="lt1"/>
          </a:fontRef>
        </p:style>
        <p:txBody>
          <a:bodyPr rtlCol="0" anchor="ctr"/>
          <a:lstStyle/>
          <a:p>
            <a:pPr algn="ctr"/>
            <a:endParaRPr lang="en-GB" sz="1200">
              <a:latin typeface="Century Gothic" panose="020B0502020202020204" pitchFamily="34" charset="0"/>
            </a:endParaRPr>
          </a:p>
        </p:txBody>
      </p:sp>
      <p:sp>
        <p:nvSpPr>
          <p:cNvPr id="6" name="Ellipse 5">
            <a:extLst>
              <a:ext uri="{FF2B5EF4-FFF2-40B4-BE49-F238E27FC236}">
                <a16:creationId xmlns:a16="http://schemas.microsoft.com/office/drawing/2014/main" id="{AC182832-C6D0-451E-814D-E22BA6EFD855}"/>
              </a:ext>
            </a:extLst>
          </p:cNvPr>
          <p:cNvSpPr/>
          <p:nvPr/>
        </p:nvSpPr>
        <p:spPr>
          <a:xfrm>
            <a:off x="5238271" y="2778455"/>
            <a:ext cx="1068404" cy="1068404"/>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127000" dir="2700000" algn="tl" rotWithShape="0">
              <a:prstClr val="black">
                <a:alpha val="40000"/>
              </a:prstClr>
            </a:outerShdw>
          </a:effectLst>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rtlCol="0" anchor="ctr"/>
          <a:lstStyle/>
          <a:p>
            <a:pPr algn="ctr"/>
            <a:endParaRPr lang="en-GB" sz="1200">
              <a:latin typeface="Century Gothic" panose="020B0502020202020204" pitchFamily="34" charset="0"/>
            </a:endParaRPr>
          </a:p>
        </p:txBody>
      </p:sp>
      <p:sp>
        <p:nvSpPr>
          <p:cNvPr id="7" name="Ellipse 6">
            <a:extLst>
              <a:ext uri="{FF2B5EF4-FFF2-40B4-BE49-F238E27FC236}">
                <a16:creationId xmlns:a16="http://schemas.microsoft.com/office/drawing/2014/main" id="{15F7A783-622B-4256-8137-BFBE45A6DFE1}"/>
              </a:ext>
            </a:extLst>
          </p:cNvPr>
          <p:cNvSpPr/>
          <p:nvPr/>
        </p:nvSpPr>
        <p:spPr>
          <a:xfrm>
            <a:off x="1913388" y="4388347"/>
            <a:ext cx="1068404" cy="1068404"/>
          </a:xfrm>
          <a:prstGeom prst="ellipse">
            <a:avLst/>
          </a:prstGeom>
          <a:gradFill flip="none" rotWithShape="1">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path path="circle">
              <a:fillToRect l="100000" t="100000"/>
            </a:path>
            <a:tileRect r="-100000" b="-100000"/>
          </a:gradFill>
          <a:ln w="38100">
            <a:noFill/>
          </a:ln>
          <a:effectLst>
            <a:outerShdw blurRad="190500" dist="127000" dir="2700000" algn="tl" rotWithShape="0">
              <a:prstClr val="black">
                <a:alpha val="40000"/>
              </a:prstClr>
            </a:outerShdw>
          </a:effectLst>
          <a:scene3d>
            <a:camera prst="orthographicFront"/>
            <a:lightRig rig="threePt" dir="t"/>
          </a:scene3d>
          <a:sp3d>
            <a:bevelT w="1524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entury Gothic" panose="020B0502020202020204" pitchFamily="34" charset="0"/>
            </a:endParaRPr>
          </a:p>
        </p:txBody>
      </p:sp>
      <p:sp>
        <p:nvSpPr>
          <p:cNvPr id="8" name="Ellipse 7">
            <a:extLst>
              <a:ext uri="{FF2B5EF4-FFF2-40B4-BE49-F238E27FC236}">
                <a16:creationId xmlns:a16="http://schemas.microsoft.com/office/drawing/2014/main" id="{8ADFB822-FFC4-42F8-B44F-A868B0D57B53}"/>
              </a:ext>
            </a:extLst>
          </p:cNvPr>
          <p:cNvSpPr/>
          <p:nvPr/>
        </p:nvSpPr>
        <p:spPr>
          <a:xfrm>
            <a:off x="4050196" y="4406503"/>
            <a:ext cx="1068404" cy="1068404"/>
          </a:xfrm>
          <a:prstGeom prst="ellipse">
            <a:avLst/>
          </a:prstGeom>
          <a:gradFill flip="none" rotWithShape="1">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path path="circle">
              <a:fillToRect l="100000" t="100000"/>
            </a:path>
            <a:tileRect r="-100000" b="-100000"/>
          </a:gradFill>
          <a:ln w="38100">
            <a:noFill/>
          </a:ln>
          <a:effectLst>
            <a:outerShdw blurRad="190500" dist="127000" dir="2700000" algn="tl" rotWithShape="0">
              <a:prstClr val="black">
                <a:alpha val="40000"/>
              </a:prstClr>
            </a:outerShdw>
          </a:effectLst>
          <a:scene3d>
            <a:camera prst="orthographicFront"/>
            <a:lightRig rig="threePt" dir="t"/>
          </a:scene3d>
          <a:sp3d>
            <a:bevelT w="1524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entury Gothic" panose="020B0502020202020204" pitchFamily="34" charset="0"/>
            </a:endParaRPr>
          </a:p>
        </p:txBody>
      </p:sp>
      <p:sp>
        <p:nvSpPr>
          <p:cNvPr id="9" name="Ellipse 8">
            <a:extLst>
              <a:ext uri="{FF2B5EF4-FFF2-40B4-BE49-F238E27FC236}">
                <a16:creationId xmlns:a16="http://schemas.microsoft.com/office/drawing/2014/main" id="{859A8AF6-3992-4690-A0AE-444C35E04412}"/>
              </a:ext>
            </a:extLst>
          </p:cNvPr>
          <p:cNvSpPr/>
          <p:nvPr/>
        </p:nvSpPr>
        <p:spPr>
          <a:xfrm>
            <a:off x="6428427" y="4388751"/>
            <a:ext cx="1068404" cy="1068404"/>
          </a:xfrm>
          <a:prstGeom prst="ellipse">
            <a:avLst/>
          </a:prstGeom>
          <a:gradFill flip="none" rotWithShape="1">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path path="circle">
              <a:fillToRect l="100000" t="100000"/>
            </a:path>
            <a:tileRect r="-100000" b="-100000"/>
          </a:gradFill>
          <a:ln w="38100">
            <a:noFill/>
          </a:ln>
          <a:effectLst>
            <a:outerShdw blurRad="190500" dist="127000" dir="2700000" algn="tl" rotWithShape="0">
              <a:prstClr val="black">
                <a:alpha val="40000"/>
              </a:prstClr>
            </a:outerShdw>
          </a:effectLst>
          <a:scene3d>
            <a:camera prst="orthographicFront"/>
            <a:lightRig rig="threePt" dir="t"/>
          </a:scene3d>
          <a:sp3d>
            <a:bevelT w="1524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entury Gothic" panose="020B0502020202020204" pitchFamily="34" charset="0"/>
            </a:endParaRPr>
          </a:p>
        </p:txBody>
      </p:sp>
      <p:sp>
        <p:nvSpPr>
          <p:cNvPr id="10" name="Ellipse 9">
            <a:extLst>
              <a:ext uri="{FF2B5EF4-FFF2-40B4-BE49-F238E27FC236}">
                <a16:creationId xmlns:a16="http://schemas.microsoft.com/office/drawing/2014/main" id="{A258E467-8F7E-4BF7-A779-C4B5CFB1E4EF}"/>
              </a:ext>
            </a:extLst>
          </p:cNvPr>
          <p:cNvSpPr/>
          <p:nvPr/>
        </p:nvSpPr>
        <p:spPr>
          <a:xfrm>
            <a:off x="8568556" y="4389877"/>
            <a:ext cx="1068404" cy="1068404"/>
          </a:xfrm>
          <a:prstGeom prst="ellipse">
            <a:avLst/>
          </a:prstGeom>
          <a:gradFill flip="none" rotWithShape="1">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path path="circle">
              <a:fillToRect l="100000" t="100000"/>
            </a:path>
            <a:tileRect r="-100000" b="-100000"/>
          </a:gradFill>
          <a:ln w="38100">
            <a:noFill/>
          </a:ln>
          <a:effectLst>
            <a:outerShdw blurRad="190500" dist="127000" dir="2700000" algn="tl" rotWithShape="0">
              <a:prstClr val="black">
                <a:alpha val="40000"/>
              </a:prstClr>
            </a:outerShdw>
          </a:effectLst>
          <a:scene3d>
            <a:camera prst="orthographicFront"/>
            <a:lightRig rig="threePt" dir="t"/>
          </a:scene3d>
          <a:sp3d>
            <a:bevelT w="1524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entury Gothic" panose="020B0502020202020204" pitchFamily="34" charset="0"/>
            </a:endParaRPr>
          </a:p>
        </p:txBody>
      </p:sp>
      <p:sp>
        <p:nvSpPr>
          <p:cNvPr id="15" name="Ellipse 14">
            <a:extLst>
              <a:ext uri="{FF2B5EF4-FFF2-40B4-BE49-F238E27FC236}">
                <a16:creationId xmlns:a16="http://schemas.microsoft.com/office/drawing/2014/main" id="{41072112-9900-442F-86E7-B9DCF486B435}"/>
              </a:ext>
            </a:extLst>
          </p:cNvPr>
          <p:cNvSpPr/>
          <p:nvPr/>
        </p:nvSpPr>
        <p:spPr>
          <a:xfrm>
            <a:off x="1913388" y="2728502"/>
            <a:ext cx="1068404" cy="1068404"/>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38100">
            <a:noFill/>
          </a:ln>
          <a:effectLst>
            <a:outerShdw blurRad="190500" dist="127000" dir="2700000" algn="tl" rotWithShape="0">
              <a:prstClr val="black">
                <a:alpha val="40000"/>
              </a:prstClr>
            </a:outerShdw>
          </a:effectLst>
          <a:scene3d>
            <a:camera prst="orthographicFront"/>
            <a:lightRig rig="threePt" dir="t"/>
          </a:scene3d>
          <a:sp3d>
            <a:bevelT w="152400" prst="softRound"/>
          </a:sp3d>
        </p:spPr>
        <p:style>
          <a:lnRef idx="0">
            <a:scrgbClr r="0" g="0" b="0"/>
          </a:lnRef>
          <a:fillRef idx="0">
            <a:scrgbClr r="0" g="0" b="0"/>
          </a:fillRef>
          <a:effectRef idx="0">
            <a:scrgbClr r="0" g="0" b="0"/>
          </a:effectRef>
          <a:fontRef idx="minor">
            <a:schemeClr val="lt1"/>
          </a:fontRef>
        </p:style>
        <p:txBody>
          <a:bodyPr rtlCol="0" anchor="ctr"/>
          <a:lstStyle/>
          <a:p>
            <a:pPr algn="ctr"/>
            <a:endParaRPr lang="en-GB" sz="1200">
              <a:latin typeface="Century Gothic" panose="020B0502020202020204" pitchFamily="34" charset="0"/>
            </a:endParaRPr>
          </a:p>
        </p:txBody>
      </p:sp>
      <p:sp>
        <p:nvSpPr>
          <p:cNvPr id="16" name="TekstSylinder 15">
            <a:extLst>
              <a:ext uri="{FF2B5EF4-FFF2-40B4-BE49-F238E27FC236}">
                <a16:creationId xmlns:a16="http://schemas.microsoft.com/office/drawing/2014/main" id="{4A3E502B-7206-45E4-98CB-18A74ABCBB35}"/>
              </a:ext>
            </a:extLst>
          </p:cNvPr>
          <p:cNvSpPr txBox="1"/>
          <p:nvPr/>
        </p:nvSpPr>
        <p:spPr>
          <a:xfrm>
            <a:off x="819337" y="2970316"/>
            <a:ext cx="1068404" cy="276999"/>
          </a:xfrm>
          <a:prstGeom prst="rect">
            <a:avLst/>
          </a:prstGeom>
          <a:noFill/>
        </p:spPr>
        <p:txBody>
          <a:bodyPr wrap="square" rtlCol="0">
            <a:spAutoFit/>
          </a:bodyPr>
          <a:lstStyle/>
          <a:p>
            <a:pPr algn="ctr"/>
            <a:endParaRPr lang="en-GB" sz="1200">
              <a:latin typeface="Century Gothic" panose="020B0502020202020204" pitchFamily="34" charset="0"/>
              <a:cs typeface="Calibri" panose="020F0502020204030204" pitchFamily="34" charset="0"/>
            </a:endParaRPr>
          </a:p>
        </p:txBody>
      </p:sp>
      <p:cxnSp>
        <p:nvCxnSpPr>
          <p:cNvPr id="22" name="Rett pilkobling 21">
            <a:extLst>
              <a:ext uri="{FF2B5EF4-FFF2-40B4-BE49-F238E27FC236}">
                <a16:creationId xmlns:a16="http://schemas.microsoft.com/office/drawing/2014/main" id="{CACA594C-C88C-4438-A70C-5C5F59B73A4F}"/>
              </a:ext>
            </a:extLst>
          </p:cNvPr>
          <p:cNvCxnSpPr>
            <a:cxnSpLocks/>
            <a:stCxn id="7" idx="6"/>
            <a:endCxn id="8" idx="2"/>
          </p:cNvCxnSpPr>
          <p:nvPr/>
        </p:nvCxnSpPr>
        <p:spPr>
          <a:xfrm>
            <a:off x="2981792" y="4922549"/>
            <a:ext cx="1068404" cy="18156"/>
          </a:xfrm>
          <a:prstGeom prst="straightConnector1">
            <a:avLst/>
          </a:prstGeom>
          <a:ln w="762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Rett pilkobling 23">
            <a:extLst>
              <a:ext uri="{FF2B5EF4-FFF2-40B4-BE49-F238E27FC236}">
                <a16:creationId xmlns:a16="http://schemas.microsoft.com/office/drawing/2014/main" id="{CF47041C-59A1-4A89-B4CB-D97C05E64B8E}"/>
              </a:ext>
            </a:extLst>
          </p:cNvPr>
          <p:cNvCxnSpPr>
            <a:stCxn id="8" idx="6"/>
            <a:endCxn id="9" idx="2"/>
          </p:cNvCxnSpPr>
          <p:nvPr/>
        </p:nvCxnSpPr>
        <p:spPr>
          <a:xfrm flipV="1">
            <a:off x="5118600" y="4922953"/>
            <a:ext cx="1309827" cy="17752"/>
          </a:xfrm>
          <a:prstGeom prst="straightConnector1">
            <a:avLst/>
          </a:prstGeom>
          <a:ln w="762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ett pilkobling 25">
            <a:extLst>
              <a:ext uri="{FF2B5EF4-FFF2-40B4-BE49-F238E27FC236}">
                <a16:creationId xmlns:a16="http://schemas.microsoft.com/office/drawing/2014/main" id="{7C6A133A-A2C3-46C3-B311-A79E963FEFE2}"/>
              </a:ext>
            </a:extLst>
          </p:cNvPr>
          <p:cNvCxnSpPr>
            <a:stCxn id="9" idx="6"/>
            <a:endCxn id="10" idx="2"/>
          </p:cNvCxnSpPr>
          <p:nvPr/>
        </p:nvCxnSpPr>
        <p:spPr>
          <a:xfrm>
            <a:off x="7496831" y="4922953"/>
            <a:ext cx="1071725" cy="1126"/>
          </a:xfrm>
          <a:prstGeom prst="straightConnector1">
            <a:avLst/>
          </a:prstGeom>
          <a:ln w="762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ett pilkobling 27">
            <a:extLst>
              <a:ext uri="{FF2B5EF4-FFF2-40B4-BE49-F238E27FC236}">
                <a16:creationId xmlns:a16="http://schemas.microsoft.com/office/drawing/2014/main" id="{A61C556C-20B5-42B5-A8B8-4DBF69EE8643}"/>
              </a:ext>
            </a:extLst>
          </p:cNvPr>
          <p:cNvCxnSpPr>
            <a:cxnSpLocks/>
            <a:stCxn id="8" idx="7"/>
            <a:endCxn id="6" idx="3"/>
          </p:cNvCxnSpPr>
          <p:nvPr/>
        </p:nvCxnSpPr>
        <p:spPr>
          <a:xfrm flipV="1">
            <a:off x="4962136" y="3690395"/>
            <a:ext cx="432599" cy="872572"/>
          </a:xfrm>
          <a:prstGeom prst="straightConnector1">
            <a:avLst/>
          </a:prstGeom>
          <a:ln w="762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Rett pilkobling 29">
            <a:extLst>
              <a:ext uri="{FF2B5EF4-FFF2-40B4-BE49-F238E27FC236}">
                <a16:creationId xmlns:a16="http://schemas.microsoft.com/office/drawing/2014/main" id="{DBA5E2D6-8F55-4D62-A42A-48123DB81631}"/>
              </a:ext>
            </a:extLst>
          </p:cNvPr>
          <p:cNvCxnSpPr>
            <a:stCxn id="9" idx="1"/>
            <a:endCxn id="6" idx="5"/>
          </p:cNvCxnSpPr>
          <p:nvPr/>
        </p:nvCxnSpPr>
        <p:spPr>
          <a:xfrm flipH="1" flipV="1">
            <a:off x="6150211" y="3690395"/>
            <a:ext cx="434680" cy="854820"/>
          </a:xfrm>
          <a:prstGeom prst="straightConnector1">
            <a:avLst/>
          </a:prstGeom>
          <a:ln w="762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ett pilkobling 34">
            <a:extLst>
              <a:ext uri="{FF2B5EF4-FFF2-40B4-BE49-F238E27FC236}">
                <a16:creationId xmlns:a16="http://schemas.microsoft.com/office/drawing/2014/main" id="{7F6A544B-7497-453D-8833-FCB43E257C84}"/>
              </a:ext>
            </a:extLst>
          </p:cNvPr>
          <p:cNvCxnSpPr>
            <a:stCxn id="7" idx="0"/>
            <a:endCxn id="15" idx="4"/>
          </p:cNvCxnSpPr>
          <p:nvPr/>
        </p:nvCxnSpPr>
        <p:spPr>
          <a:xfrm flipV="1">
            <a:off x="2447590" y="3796906"/>
            <a:ext cx="0" cy="591441"/>
          </a:xfrm>
          <a:prstGeom prst="straightConnector1">
            <a:avLst/>
          </a:prstGeom>
          <a:ln w="762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ett pilkobling 36">
            <a:extLst>
              <a:ext uri="{FF2B5EF4-FFF2-40B4-BE49-F238E27FC236}">
                <a16:creationId xmlns:a16="http://schemas.microsoft.com/office/drawing/2014/main" id="{BBE2557F-30BF-492A-A503-4A003FA49C04}"/>
              </a:ext>
            </a:extLst>
          </p:cNvPr>
          <p:cNvCxnSpPr>
            <a:cxnSpLocks/>
            <a:stCxn id="6" idx="0"/>
            <a:endCxn id="5" idx="4"/>
          </p:cNvCxnSpPr>
          <p:nvPr/>
        </p:nvCxnSpPr>
        <p:spPr>
          <a:xfrm flipV="1">
            <a:off x="5772473" y="2193762"/>
            <a:ext cx="0" cy="584693"/>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Ellipse 38">
            <a:extLst>
              <a:ext uri="{FF2B5EF4-FFF2-40B4-BE49-F238E27FC236}">
                <a16:creationId xmlns:a16="http://schemas.microsoft.com/office/drawing/2014/main" id="{9D58A694-E139-4682-9099-AEC0CE411822}"/>
              </a:ext>
            </a:extLst>
          </p:cNvPr>
          <p:cNvSpPr/>
          <p:nvPr/>
        </p:nvSpPr>
        <p:spPr>
          <a:xfrm>
            <a:off x="3522317" y="1125358"/>
            <a:ext cx="1068404" cy="1068404"/>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38100">
            <a:noFill/>
          </a:ln>
          <a:effectLst>
            <a:outerShdw blurRad="190500" dist="127000" dir="2700000" algn="tl" rotWithShape="0">
              <a:prstClr val="black">
                <a:alpha val="40000"/>
              </a:prstClr>
            </a:outerShdw>
          </a:effectLst>
          <a:scene3d>
            <a:camera prst="orthographicFront"/>
            <a:lightRig rig="threePt" dir="t"/>
          </a:scene3d>
          <a:sp3d>
            <a:bevelT w="152400" prst="softRound"/>
          </a:sp3d>
        </p:spPr>
        <p:style>
          <a:lnRef idx="0">
            <a:scrgbClr r="0" g="0" b="0"/>
          </a:lnRef>
          <a:fillRef idx="0">
            <a:scrgbClr r="0" g="0" b="0"/>
          </a:fillRef>
          <a:effectRef idx="0">
            <a:scrgbClr r="0" g="0" b="0"/>
          </a:effectRef>
          <a:fontRef idx="minor">
            <a:schemeClr val="lt1"/>
          </a:fontRef>
        </p:style>
        <p:txBody>
          <a:bodyPr rtlCol="0" anchor="ctr"/>
          <a:lstStyle/>
          <a:p>
            <a:pPr algn="ctr"/>
            <a:endParaRPr lang="en-GB" sz="1200">
              <a:latin typeface="Century Gothic" panose="020B0502020202020204" pitchFamily="34" charset="0"/>
            </a:endParaRPr>
          </a:p>
        </p:txBody>
      </p:sp>
      <p:cxnSp>
        <p:nvCxnSpPr>
          <p:cNvPr id="42" name="Rett pilkobling 41">
            <a:extLst>
              <a:ext uri="{FF2B5EF4-FFF2-40B4-BE49-F238E27FC236}">
                <a16:creationId xmlns:a16="http://schemas.microsoft.com/office/drawing/2014/main" id="{7B788D05-F24E-440E-8C5D-EEA9D05993DC}"/>
              </a:ext>
            </a:extLst>
          </p:cNvPr>
          <p:cNvCxnSpPr>
            <a:stCxn id="39" idx="6"/>
            <a:endCxn id="5" idx="2"/>
          </p:cNvCxnSpPr>
          <p:nvPr/>
        </p:nvCxnSpPr>
        <p:spPr>
          <a:xfrm>
            <a:off x="4590721" y="1659560"/>
            <a:ext cx="647550" cy="0"/>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Ellipse 42">
            <a:extLst>
              <a:ext uri="{FF2B5EF4-FFF2-40B4-BE49-F238E27FC236}">
                <a16:creationId xmlns:a16="http://schemas.microsoft.com/office/drawing/2014/main" id="{4FA216A6-2E13-4A42-A658-31472C84AC77}"/>
              </a:ext>
            </a:extLst>
          </p:cNvPr>
          <p:cNvSpPr/>
          <p:nvPr/>
        </p:nvSpPr>
        <p:spPr>
          <a:xfrm>
            <a:off x="6939149" y="1125358"/>
            <a:ext cx="1068404" cy="1068404"/>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38100">
            <a:noFill/>
          </a:ln>
          <a:effectLst>
            <a:outerShdw blurRad="190500" dist="127000" dir="2700000" algn="tl" rotWithShape="0">
              <a:prstClr val="black">
                <a:alpha val="40000"/>
              </a:prstClr>
            </a:outerShdw>
          </a:effectLst>
          <a:scene3d>
            <a:camera prst="orthographicFront"/>
            <a:lightRig rig="threePt" dir="t"/>
          </a:scene3d>
          <a:sp3d>
            <a:bevelT w="152400" prst="softRound"/>
          </a:sp3d>
        </p:spPr>
        <p:style>
          <a:lnRef idx="0">
            <a:scrgbClr r="0" g="0" b="0"/>
          </a:lnRef>
          <a:fillRef idx="0">
            <a:scrgbClr r="0" g="0" b="0"/>
          </a:fillRef>
          <a:effectRef idx="0">
            <a:scrgbClr r="0" g="0" b="0"/>
          </a:effectRef>
          <a:fontRef idx="minor">
            <a:schemeClr val="lt1"/>
          </a:fontRef>
        </p:style>
        <p:txBody>
          <a:bodyPr rtlCol="0" anchor="ctr"/>
          <a:lstStyle/>
          <a:p>
            <a:pPr algn="ctr"/>
            <a:endParaRPr lang="en-GB" sz="1200">
              <a:latin typeface="Century Gothic" panose="020B0502020202020204" pitchFamily="34" charset="0"/>
            </a:endParaRPr>
          </a:p>
        </p:txBody>
      </p:sp>
      <p:cxnSp>
        <p:nvCxnSpPr>
          <p:cNvPr id="46" name="Rett pilkobling 45">
            <a:extLst>
              <a:ext uri="{FF2B5EF4-FFF2-40B4-BE49-F238E27FC236}">
                <a16:creationId xmlns:a16="http://schemas.microsoft.com/office/drawing/2014/main" id="{49158759-9F81-4609-97C2-FC01933AF672}"/>
              </a:ext>
            </a:extLst>
          </p:cNvPr>
          <p:cNvCxnSpPr>
            <a:stCxn id="5" idx="6"/>
            <a:endCxn id="43" idx="2"/>
          </p:cNvCxnSpPr>
          <p:nvPr/>
        </p:nvCxnSpPr>
        <p:spPr>
          <a:xfrm>
            <a:off x="6306675" y="1659560"/>
            <a:ext cx="632474" cy="0"/>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Rett pilkobling 47">
            <a:extLst>
              <a:ext uri="{FF2B5EF4-FFF2-40B4-BE49-F238E27FC236}">
                <a16:creationId xmlns:a16="http://schemas.microsoft.com/office/drawing/2014/main" id="{969F2CC3-85AE-468D-87C9-4E4F51589CD4}"/>
              </a:ext>
            </a:extLst>
          </p:cNvPr>
          <p:cNvCxnSpPr>
            <a:stCxn id="43" idx="6"/>
            <a:endCxn id="4" idx="2"/>
          </p:cNvCxnSpPr>
          <p:nvPr/>
        </p:nvCxnSpPr>
        <p:spPr>
          <a:xfrm>
            <a:off x="8007553" y="1659560"/>
            <a:ext cx="1984143" cy="0"/>
          </a:xfrm>
          <a:prstGeom prst="straightConnector1">
            <a:avLst/>
          </a:prstGeom>
          <a:ln w="762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Ellipse 48">
            <a:extLst>
              <a:ext uri="{FF2B5EF4-FFF2-40B4-BE49-F238E27FC236}">
                <a16:creationId xmlns:a16="http://schemas.microsoft.com/office/drawing/2014/main" id="{7308E473-B7F4-40F6-8FD7-9BFD01F253C4}"/>
              </a:ext>
            </a:extLst>
          </p:cNvPr>
          <p:cNvSpPr/>
          <p:nvPr/>
        </p:nvSpPr>
        <p:spPr>
          <a:xfrm>
            <a:off x="8563154" y="2778455"/>
            <a:ext cx="1068404" cy="1068404"/>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38100">
            <a:noFill/>
          </a:ln>
          <a:effectLst>
            <a:outerShdw blurRad="190500" dist="127000" dir="2700000" algn="tl" rotWithShape="0">
              <a:prstClr val="black">
                <a:alpha val="40000"/>
              </a:prstClr>
            </a:outerShdw>
          </a:effectLst>
          <a:scene3d>
            <a:camera prst="orthographicFront"/>
            <a:lightRig rig="threePt" dir="t"/>
          </a:scene3d>
          <a:sp3d>
            <a:bevelT w="152400" prst="softRound"/>
          </a:sp3d>
        </p:spPr>
        <p:style>
          <a:lnRef idx="0">
            <a:scrgbClr r="0" g="0" b="0"/>
          </a:lnRef>
          <a:fillRef idx="0">
            <a:scrgbClr r="0" g="0" b="0"/>
          </a:fillRef>
          <a:effectRef idx="0">
            <a:scrgbClr r="0" g="0" b="0"/>
          </a:effectRef>
          <a:fontRef idx="minor">
            <a:schemeClr val="lt1"/>
          </a:fontRef>
        </p:style>
        <p:txBody>
          <a:bodyPr rtlCol="0" anchor="ctr"/>
          <a:lstStyle/>
          <a:p>
            <a:pPr algn="ctr"/>
            <a:endParaRPr lang="en-GB" sz="1200">
              <a:latin typeface="Century Gothic" panose="020B0502020202020204" pitchFamily="34" charset="0"/>
            </a:endParaRPr>
          </a:p>
        </p:txBody>
      </p:sp>
      <p:cxnSp>
        <p:nvCxnSpPr>
          <p:cNvPr id="52" name="Rett pilkobling 51">
            <a:extLst>
              <a:ext uri="{FF2B5EF4-FFF2-40B4-BE49-F238E27FC236}">
                <a16:creationId xmlns:a16="http://schemas.microsoft.com/office/drawing/2014/main" id="{B7706BB7-C981-488C-AB86-749ED512E6B2}"/>
              </a:ext>
            </a:extLst>
          </p:cNvPr>
          <p:cNvCxnSpPr>
            <a:cxnSpLocks/>
            <a:stCxn id="43" idx="5"/>
            <a:endCxn id="49" idx="1"/>
          </p:cNvCxnSpPr>
          <p:nvPr/>
        </p:nvCxnSpPr>
        <p:spPr>
          <a:xfrm>
            <a:off x="7851089" y="2037298"/>
            <a:ext cx="868529" cy="897621"/>
          </a:xfrm>
          <a:prstGeom prst="straightConnector1">
            <a:avLst/>
          </a:prstGeom>
          <a:ln w="762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Rett pilkobling 53">
            <a:extLst>
              <a:ext uri="{FF2B5EF4-FFF2-40B4-BE49-F238E27FC236}">
                <a16:creationId xmlns:a16="http://schemas.microsoft.com/office/drawing/2014/main" id="{F0778210-7ACB-4AB9-90E8-2CCBA88A2DDF}"/>
              </a:ext>
            </a:extLst>
          </p:cNvPr>
          <p:cNvCxnSpPr>
            <a:cxnSpLocks/>
            <a:stCxn id="49" idx="7"/>
            <a:endCxn id="4" idx="3"/>
          </p:cNvCxnSpPr>
          <p:nvPr/>
        </p:nvCxnSpPr>
        <p:spPr>
          <a:xfrm flipV="1">
            <a:off x="9475094" y="2037298"/>
            <a:ext cx="673066" cy="897621"/>
          </a:xfrm>
          <a:prstGeom prst="straightConnector1">
            <a:avLst/>
          </a:prstGeom>
          <a:ln w="762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Rett pilkobling 64">
            <a:extLst>
              <a:ext uri="{FF2B5EF4-FFF2-40B4-BE49-F238E27FC236}">
                <a16:creationId xmlns:a16="http://schemas.microsoft.com/office/drawing/2014/main" id="{3AC1FF47-F990-4002-854F-8FEB7BB1C593}"/>
              </a:ext>
            </a:extLst>
          </p:cNvPr>
          <p:cNvCxnSpPr>
            <a:cxnSpLocks/>
            <a:stCxn id="15" idx="7"/>
            <a:endCxn id="39" idx="3"/>
          </p:cNvCxnSpPr>
          <p:nvPr/>
        </p:nvCxnSpPr>
        <p:spPr>
          <a:xfrm flipV="1">
            <a:off x="2825328" y="2037298"/>
            <a:ext cx="853453" cy="847668"/>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Rett pilkobling 67">
            <a:extLst>
              <a:ext uri="{FF2B5EF4-FFF2-40B4-BE49-F238E27FC236}">
                <a16:creationId xmlns:a16="http://schemas.microsoft.com/office/drawing/2014/main" id="{A21102EA-F26C-4DC1-AD56-42C2DA39E8C7}"/>
              </a:ext>
            </a:extLst>
          </p:cNvPr>
          <p:cNvCxnSpPr>
            <a:stCxn id="6" idx="1"/>
            <a:endCxn id="39" idx="5"/>
          </p:cNvCxnSpPr>
          <p:nvPr/>
        </p:nvCxnSpPr>
        <p:spPr>
          <a:xfrm flipH="1" flipV="1">
            <a:off x="4434257" y="2037298"/>
            <a:ext cx="960478" cy="897621"/>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Rett pilkobling 174">
            <a:extLst>
              <a:ext uri="{FF2B5EF4-FFF2-40B4-BE49-F238E27FC236}">
                <a16:creationId xmlns:a16="http://schemas.microsoft.com/office/drawing/2014/main" id="{709B6399-3060-4A03-ACB0-4FE3B8EADB9F}"/>
              </a:ext>
            </a:extLst>
          </p:cNvPr>
          <p:cNvCxnSpPr>
            <a:cxnSpLocks/>
            <a:endCxn id="10" idx="3"/>
          </p:cNvCxnSpPr>
          <p:nvPr/>
        </p:nvCxnSpPr>
        <p:spPr>
          <a:xfrm flipV="1">
            <a:off x="8079543" y="5301817"/>
            <a:ext cx="645477" cy="689540"/>
          </a:xfrm>
          <a:prstGeom prst="straightConnector1">
            <a:avLst/>
          </a:prstGeom>
          <a:ln w="76200">
            <a:solidFill>
              <a:schemeClr val="bg2">
                <a:lumMod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8" name="Rett linje 177">
            <a:extLst>
              <a:ext uri="{FF2B5EF4-FFF2-40B4-BE49-F238E27FC236}">
                <a16:creationId xmlns:a16="http://schemas.microsoft.com/office/drawing/2014/main" id="{229E9ECE-5EB6-41A3-80BC-0C849F54465E}"/>
              </a:ext>
            </a:extLst>
          </p:cNvPr>
          <p:cNvCxnSpPr>
            <a:stCxn id="7" idx="5"/>
          </p:cNvCxnSpPr>
          <p:nvPr/>
        </p:nvCxnSpPr>
        <p:spPr>
          <a:xfrm>
            <a:off x="2825328" y="5300287"/>
            <a:ext cx="476119" cy="691070"/>
          </a:xfrm>
          <a:prstGeom prst="line">
            <a:avLst/>
          </a:prstGeom>
          <a:ln w="76200">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0" name="Rett linje 179">
            <a:extLst>
              <a:ext uri="{FF2B5EF4-FFF2-40B4-BE49-F238E27FC236}">
                <a16:creationId xmlns:a16="http://schemas.microsoft.com/office/drawing/2014/main" id="{043A3579-72B8-49AA-9D4E-F893CCC25B7E}"/>
              </a:ext>
            </a:extLst>
          </p:cNvPr>
          <p:cNvCxnSpPr>
            <a:cxnSpLocks/>
          </p:cNvCxnSpPr>
          <p:nvPr/>
        </p:nvCxnSpPr>
        <p:spPr>
          <a:xfrm>
            <a:off x="3301447" y="5991357"/>
            <a:ext cx="4778096" cy="0"/>
          </a:xfrm>
          <a:prstGeom prst="line">
            <a:avLst/>
          </a:prstGeom>
          <a:ln w="76200">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4" name="Rett pilkobling 183">
            <a:extLst>
              <a:ext uri="{FF2B5EF4-FFF2-40B4-BE49-F238E27FC236}">
                <a16:creationId xmlns:a16="http://schemas.microsoft.com/office/drawing/2014/main" id="{BFECEED3-5A86-4B66-AE4F-CF50D7BD4B35}"/>
              </a:ext>
            </a:extLst>
          </p:cNvPr>
          <p:cNvCxnSpPr>
            <a:cxnSpLocks/>
            <a:stCxn id="6" idx="6"/>
            <a:endCxn id="49" idx="2"/>
          </p:cNvCxnSpPr>
          <p:nvPr/>
        </p:nvCxnSpPr>
        <p:spPr>
          <a:xfrm>
            <a:off x="6306675" y="3312657"/>
            <a:ext cx="2256479" cy="0"/>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Rett pilkobling 186">
            <a:extLst>
              <a:ext uri="{FF2B5EF4-FFF2-40B4-BE49-F238E27FC236}">
                <a16:creationId xmlns:a16="http://schemas.microsoft.com/office/drawing/2014/main" id="{E247EAC1-0683-4C9B-9287-7B05020984F7}"/>
              </a:ext>
            </a:extLst>
          </p:cNvPr>
          <p:cNvCxnSpPr>
            <a:cxnSpLocks/>
            <a:stCxn id="49" idx="4"/>
            <a:endCxn id="10" idx="0"/>
          </p:cNvCxnSpPr>
          <p:nvPr/>
        </p:nvCxnSpPr>
        <p:spPr>
          <a:xfrm>
            <a:off x="9097356" y="3846859"/>
            <a:ext cx="5402" cy="543018"/>
          </a:xfrm>
          <a:prstGeom prst="straightConnector1">
            <a:avLst/>
          </a:prstGeom>
          <a:ln w="762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Rektangel: avrundede hjørner 44">
            <a:extLst>
              <a:ext uri="{FF2B5EF4-FFF2-40B4-BE49-F238E27FC236}">
                <a16:creationId xmlns:a16="http://schemas.microsoft.com/office/drawing/2014/main" id="{9D60C365-11BA-458F-AEA7-02780DD7E0AF}"/>
              </a:ext>
            </a:extLst>
          </p:cNvPr>
          <p:cNvSpPr/>
          <p:nvPr/>
        </p:nvSpPr>
        <p:spPr>
          <a:xfrm>
            <a:off x="2668443" y="930858"/>
            <a:ext cx="1437928" cy="705320"/>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sz="1200">
                <a:latin typeface="Century Gothic" panose="020B0502020202020204" pitchFamily="34" charset="0"/>
                <a:cs typeface="Calibri" panose="020F0502020204030204" pitchFamily="34" charset="0"/>
              </a:rPr>
              <a:t>Estimated consumption</a:t>
            </a:r>
          </a:p>
        </p:txBody>
      </p:sp>
      <p:sp>
        <p:nvSpPr>
          <p:cNvPr id="47" name="Rektangel: avrundede hjørner 46">
            <a:extLst>
              <a:ext uri="{FF2B5EF4-FFF2-40B4-BE49-F238E27FC236}">
                <a16:creationId xmlns:a16="http://schemas.microsoft.com/office/drawing/2014/main" id="{3F7D43E6-D4BD-4F13-9592-73D53E03322F}"/>
              </a:ext>
            </a:extLst>
          </p:cNvPr>
          <p:cNvSpPr/>
          <p:nvPr/>
        </p:nvSpPr>
        <p:spPr>
          <a:xfrm>
            <a:off x="4907332" y="617737"/>
            <a:ext cx="1738590" cy="705320"/>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sz="1200">
                <a:latin typeface="Century Gothic" panose="020B0502020202020204" pitchFamily="34" charset="0"/>
                <a:cs typeface="Calibri" panose="020F0502020204030204" pitchFamily="34" charset="0"/>
              </a:rPr>
              <a:t>Estimated layover for charging</a:t>
            </a:r>
          </a:p>
        </p:txBody>
      </p:sp>
      <p:sp>
        <p:nvSpPr>
          <p:cNvPr id="53" name="Rektangel: avrundede hjørner 52">
            <a:extLst>
              <a:ext uri="{FF2B5EF4-FFF2-40B4-BE49-F238E27FC236}">
                <a16:creationId xmlns:a16="http://schemas.microsoft.com/office/drawing/2014/main" id="{4097EF9A-AA98-4FAD-BE12-1EE8F9F1C000}"/>
              </a:ext>
            </a:extLst>
          </p:cNvPr>
          <p:cNvSpPr/>
          <p:nvPr/>
        </p:nvSpPr>
        <p:spPr>
          <a:xfrm>
            <a:off x="6710245" y="617737"/>
            <a:ext cx="1449338" cy="705320"/>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sz="1200">
                <a:latin typeface="Century Gothic" panose="020B0502020202020204" pitchFamily="34" charset="0"/>
                <a:cs typeface="Calibri" panose="020F0502020204030204" pitchFamily="34" charset="0"/>
              </a:rPr>
              <a:t>Calculated grid capacity</a:t>
            </a:r>
          </a:p>
        </p:txBody>
      </p:sp>
      <p:sp>
        <p:nvSpPr>
          <p:cNvPr id="55" name="Rektangel: avrundede hjørner 54">
            <a:extLst>
              <a:ext uri="{FF2B5EF4-FFF2-40B4-BE49-F238E27FC236}">
                <a16:creationId xmlns:a16="http://schemas.microsoft.com/office/drawing/2014/main" id="{624E01E5-8908-4DAF-8A53-3CF0CB454488}"/>
              </a:ext>
            </a:extLst>
          </p:cNvPr>
          <p:cNvSpPr/>
          <p:nvPr/>
        </p:nvSpPr>
        <p:spPr>
          <a:xfrm>
            <a:off x="10383101" y="984441"/>
            <a:ext cx="1761346" cy="705320"/>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sz="1200">
                <a:latin typeface="Century Gothic" panose="020B0502020202020204" pitchFamily="34" charset="0"/>
                <a:cs typeface="Calibri" panose="020F0502020204030204" pitchFamily="34" charset="0"/>
              </a:rPr>
              <a:t>Calculated energy flexibility demand and offer</a:t>
            </a:r>
          </a:p>
        </p:txBody>
      </p:sp>
      <p:sp>
        <p:nvSpPr>
          <p:cNvPr id="56" name="Rektangel: avrundede hjørner 55">
            <a:extLst>
              <a:ext uri="{FF2B5EF4-FFF2-40B4-BE49-F238E27FC236}">
                <a16:creationId xmlns:a16="http://schemas.microsoft.com/office/drawing/2014/main" id="{620C2BC8-2FF8-4C15-B88B-D66EF890D5AB}"/>
              </a:ext>
            </a:extLst>
          </p:cNvPr>
          <p:cNvSpPr/>
          <p:nvPr/>
        </p:nvSpPr>
        <p:spPr>
          <a:xfrm>
            <a:off x="1061540" y="2925785"/>
            <a:ext cx="1302960" cy="705320"/>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sz="1200">
                <a:latin typeface="Century Gothic" panose="020B0502020202020204" pitchFamily="34" charset="0"/>
                <a:cs typeface="Calibri" panose="020F0502020204030204" pitchFamily="34" charset="0"/>
              </a:rPr>
              <a:t>On board battery and capacity</a:t>
            </a:r>
          </a:p>
        </p:txBody>
      </p:sp>
      <p:sp>
        <p:nvSpPr>
          <p:cNvPr id="57" name="Rektangel: avrundede hjørner 56">
            <a:extLst>
              <a:ext uri="{FF2B5EF4-FFF2-40B4-BE49-F238E27FC236}">
                <a16:creationId xmlns:a16="http://schemas.microsoft.com/office/drawing/2014/main" id="{0B75E2AC-C74B-4574-9710-C2F432275126}"/>
              </a:ext>
            </a:extLst>
          </p:cNvPr>
          <p:cNvSpPr/>
          <p:nvPr/>
        </p:nvSpPr>
        <p:spPr>
          <a:xfrm>
            <a:off x="5118600" y="2949238"/>
            <a:ext cx="1302960" cy="705320"/>
          </a:xfrm>
          <a:prstGeom prst="roundRect">
            <a:avLst/>
          </a:prstGeom>
          <a:no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bg1"/>
                </a:solidFill>
                <a:latin typeface="Century Gothic" panose="020B0502020202020204" pitchFamily="34" charset="0"/>
                <a:cs typeface="Calibri" panose="020F0502020204030204" pitchFamily="34" charset="0"/>
              </a:rPr>
              <a:t>Route</a:t>
            </a:r>
            <a:br>
              <a:rPr lang="en-GB" sz="1200">
                <a:solidFill>
                  <a:schemeClr val="bg1"/>
                </a:solidFill>
                <a:latin typeface="Century Gothic" panose="020B0502020202020204" pitchFamily="34" charset="0"/>
                <a:cs typeface="Calibri" panose="020F0502020204030204" pitchFamily="34" charset="0"/>
              </a:rPr>
            </a:br>
            <a:r>
              <a:rPr lang="en-GB" sz="1200">
                <a:solidFill>
                  <a:schemeClr val="bg1"/>
                </a:solidFill>
                <a:latin typeface="Century Gothic" panose="020B0502020202020204" pitchFamily="34" charset="0"/>
                <a:cs typeface="Calibri" panose="020F0502020204030204" pitchFamily="34" charset="0"/>
              </a:rPr>
              <a:t>table</a:t>
            </a:r>
          </a:p>
        </p:txBody>
      </p:sp>
      <p:sp>
        <p:nvSpPr>
          <p:cNvPr id="58" name="Rektangel: avrundede hjørner 57">
            <a:extLst>
              <a:ext uri="{FF2B5EF4-FFF2-40B4-BE49-F238E27FC236}">
                <a16:creationId xmlns:a16="http://schemas.microsoft.com/office/drawing/2014/main" id="{33ECC34D-7D12-44A7-8A46-FCDEB66EFD28}"/>
              </a:ext>
            </a:extLst>
          </p:cNvPr>
          <p:cNvSpPr/>
          <p:nvPr/>
        </p:nvSpPr>
        <p:spPr>
          <a:xfrm>
            <a:off x="9097356" y="2925785"/>
            <a:ext cx="1532152" cy="705320"/>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sz="1200">
                <a:latin typeface="Century Gothic" panose="020B0502020202020204" pitchFamily="34" charset="0"/>
                <a:cs typeface="Calibri" panose="020F0502020204030204" pitchFamily="34" charset="0"/>
              </a:rPr>
              <a:t>Calculated available capacity</a:t>
            </a:r>
          </a:p>
        </p:txBody>
      </p:sp>
      <p:sp>
        <p:nvSpPr>
          <p:cNvPr id="59" name="Rektangel: avrundede hjørner 58">
            <a:extLst>
              <a:ext uri="{FF2B5EF4-FFF2-40B4-BE49-F238E27FC236}">
                <a16:creationId xmlns:a16="http://schemas.microsoft.com/office/drawing/2014/main" id="{CF159AB8-DCD9-4154-8CAB-2E7C30F05708}"/>
              </a:ext>
            </a:extLst>
          </p:cNvPr>
          <p:cNvSpPr/>
          <p:nvPr/>
        </p:nvSpPr>
        <p:spPr>
          <a:xfrm>
            <a:off x="9200088" y="4956191"/>
            <a:ext cx="1532152" cy="705320"/>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sz="1200">
                <a:latin typeface="Century Gothic" panose="020B0502020202020204" pitchFamily="34" charset="0"/>
                <a:cs typeface="Calibri" panose="020F0502020204030204" pitchFamily="34" charset="0"/>
              </a:rPr>
              <a:t>Charger systems</a:t>
            </a:r>
          </a:p>
        </p:txBody>
      </p:sp>
      <p:sp>
        <p:nvSpPr>
          <p:cNvPr id="60" name="Rektangel: avrundede hjørner 59">
            <a:extLst>
              <a:ext uri="{FF2B5EF4-FFF2-40B4-BE49-F238E27FC236}">
                <a16:creationId xmlns:a16="http://schemas.microsoft.com/office/drawing/2014/main" id="{46E70E85-9683-4C64-85A2-473D5AA6B771}"/>
              </a:ext>
            </a:extLst>
          </p:cNvPr>
          <p:cNvSpPr/>
          <p:nvPr/>
        </p:nvSpPr>
        <p:spPr>
          <a:xfrm>
            <a:off x="6228928" y="5101425"/>
            <a:ext cx="1454674" cy="705320"/>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sz="1200">
                <a:latin typeface="Century Gothic" panose="020B0502020202020204" pitchFamily="34" charset="0"/>
                <a:cs typeface="Calibri" panose="020F0502020204030204" pitchFamily="34" charset="0"/>
              </a:rPr>
              <a:t>Quays and installations</a:t>
            </a:r>
          </a:p>
        </p:txBody>
      </p:sp>
      <p:sp>
        <p:nvSpPr>
          <p:cNvPr id="61" name="Rektangel: avrundede hjørner 60">
            <a:extLst>
              <a:ext uri="{FF2B5EF4-FFF2-40B4-BE49-F238E27FC236}">
                <a16:creationId xmlns:a16="http://schemas.microsoft.com/office/drawing/2014/main" id="{FD04C350-4641-4503-BCF2-095EAC586164}"/>
              </a:ext>
            </a:extLst>
          </p:cNvPr>
          <p:cNvSpPr/>
          <p:nvPr/>
        </p:nvSpPr>
        <p:spPr>
          <a:xfrm>
            <a:off x="3819010" y="5121456"/>
            <a:ext cx="1543421" cy="705320"/>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sz="1200">
                <a:latin typeface="Century Gothic" panose="020B0502020202020204" pitchFamily="34" charset="0"/>
                <a:cs typeface="Calibri" panose="020F0502020204030204" pitchFamily="34" charset="0"/>
              </a:rPr>
              <a:t>Ports and harbour facilities</a:t>
            </a:r>
          </a:p>
        </p:txBody>
      </p:sp>
      <p:sp>
        <p:nvSpPr>
          <p:cNvPr id="62" name="Rektangel: avrundede hjørner 61">
            <a:extLst>
              <a:ext uri="{FF2B5EF4-FFF2-40B4-BE49-F238E27FC236}">
                <a16:creationId xmlns:a16="http://schemas.microsoft.com/office/drawing/2014/main" id="{3AD45BF2-6EA2-4263-91BB-3918A53816C9}"/>
              </a:ext>
            </a:extLst>
          </p:cNvPr>
          <p:cNvSpPr/>
          <p:nvPr/>
        </p:nvSpPr>
        <p:spPr>
          <a:xfrm>
            <a:off x="834799" y="4947627"/>
            <a:ext cx="1543422" cy="705320"/>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sz="1200">
                <a:latin typeface="Century Gothic" panose="020B0502020202020204" pitchFamily="34" charset="0"/>
                <a:cs typeface="Calibri" panose="020F0502020204030204" pitchFamily="34" charset="0"/>
              </a:rPr>
              <a:t>Ship and vessel configuration</a:t>
            </a:r>
          </a:p>
        </p:txBody>
      </p:sp>
    </p:spTree>
    <p:extLst>
      <p:ext uri="{BB962C8B-B14F-4D97-AF65-F5344CB8AC3E}">
        <p14:creationId xmlns:p14="http://schemas.microsoft.com/office/powerpoint/2010/main" val="206111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14892-EE53-5B3E-4BA6-5783EC110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9C09FA-B0FA-15FE-9DB4-E9FE7E2055FE}"/>
              </a:ext>
            </a:extLst>
          </p:cNvPr>
          <p:cNvSpPr>
            <a:spLocks noGrp="1"/>
          </p:cNvSpPr>
          <p:nvPr>
            <p:ph type="title"/>
          </p:nvPr>
        </p:nvSpPr>
        <p:spPr>
          <a:xfrm>
            <a:off x="635726" y="186612"/>
            <a:ext cx="11556274" cy="875834"/>
          </a:xfrm>
        </p:spPr>
        <p:txBody>
          <a:bodyPr/>
          <a:lstStyle/>
          <a:p>
            <a:r>
              <a:rPr lang="en-US" u="sng" dirty="0">
                <a:latin typeface="Century Gothic"/>
              </a:rPr>
              <a:t>Challenges:</a:t>
            </a:r>
            <a:r>
              <a:rPr lang="en-US" dirty="0">
                <a:latin typeface="Century Gothic"/>
              </a:rPr>
              <a:t> Energy Efficient in IoT</a:t>
            </a:r>
            <a:endParaRPr lang="en-US" dirty="0"/>
          </a:p>
        </p:txBody>
      </p:sp>
      <p:sp>
        <p:nvSpPr>
          <p:cNvPr id="6" name="Content Placeholder 2">
            <a:extLst>
              <a:ext uri="{FF2B5EF4-FFF2-40B4-BE49-F238E27FC236}">
                <a16:creationId xmlns:a16="http://schemas.microsoft.com/office/drawing/2014/main" id="{9CF7CA9A-8BEE-FC16-FB8F-6F2276EAE461}"/>
              </a:ext>
            </a:extLst>
          </p:cNvPr>
          <p:cNvSpPr>
            <a:spLocks noGrp="1"/>
          </p:cNvSpPr>
          <p:nvPr>
            <p:ph idx="1"/>
          </p:nvPr>
        </p:nvSpPr>
        <p:spPr>
          <a:xfrm>
            <a:off x="134470" y="1537977"/>
            <a:ext cx="12057530" cy="3607763"/>
          </a:xfrm>
        </p:spPr>
        <p:txBody>
          <a:bodyPr vert="horz" lIns="91440" tIns="45720" rIns="91440" bIns="45720" rtlCol="0" anchor="t">
            <a:normAutofit fontScale="92500" lnSpcReduction="10000"/>
          </a:bodyPr>
          <a:lstStyle/>
          <a:p>
            <a:pPr marL="0" indent="0" algn="just">
              <a:lnSpc>
                <a:spcPct val="120000"/>
              </a:lnSpc>
              <a:spcBef>
                <a:spcPts val="0"/>
              </a:spcBef>
              <a:spcAft>
                <a:spcPts val="1200"/>
              </a:spcAft>
              <a:buNone/>
            </a:pPr>
            <a:r>
              <a:rPr lang="en-GB" sz="2400" u="sng" dirty="0">
                <a:latin typeface="Century Gothic"/>
                <a:ea typeface="Yu Mincho"/>
                <a:cs typeface="Arial"/>
              </a:rPr>
              <a:t>Low energy efficiency in IoT systems</a:t>
            </a:r>
            <a:endParaRPr lang="en-US" sz="2400" u="sng" dirty="0">
              <a:latin typeface="Century Gothic"/>
              <a:ea typeface="Yu Mincho"/>
              <a:cs typeface="Arial"/>
            </a:endParaRPr>
          </a:p>
          <a:p>
            <a:pPr marL="0" indent="0" algn="just">
              <a:lnSpc>
                <a:spcPct val="120000"/>
              </a:lnSpc>
              <a:spcBef>
                <a:spcPts val="0"/>
              </a:spcBef>
              <a:spcAft>
                <a:spcPts val="1200"/>
              </a:spcAft>
              <a:buNone/>
            </a:pPr>
            <a:endParaRPr lang="en-GB" sz="2400" dirty="0">
              <a:latin typeface="Century Gothic"/>
              <a:ea typeface="Yu Mincho"/>
              <a:cs typeface="Arial"/>
            </a:endParaRPr>
          </a:p>
          <a:p>
            <a:pPr algn="just"/>
            <a:r>
              <a:rPr lang="en-GB" sz="2400" dirty="0">
                <a:latin typeface="Century Gothic"/>
                <a:ea typeface="Yu Mincho"/>
                <a:cs typeface="Arial"/>
              </a:rPr>
              <a:t>With the increasing number of IoT devices and complex IoT applications, these systems consume a significant amount of energy which makes its efficiency an important issue to address.</a:t>
            </a:r>
          </a:p>
          <a:p>
            <a:pPr marL="0" indent="0" algn="just">
              <a:buNone/>
            </a:pPr>
            <a:endParaRPr lang="en-GB" sz="2400" dirty="0">
              <a:latin typeface="Century Gothic"/>
              <a:ea typeface="Yu Mincho"/>
              <a:cs typeface="Arial"/>
            </a:endParaRPr>
          </a:p>
          <a:p>
            <a:pPr algn="just"/>
            <a:r>
              <a:rPr lang="en-GB" sz="2400">
                <a:latin typeface="Century Gothic"/>
                <a:ea typeface="Yu Mincho"/>
                <a:cs typeface="Arial"/>
              </a:rPr>
              <a:t>A number of efforts have been done to optimise the energy consumption in IoT. However, efforts done so far have focused on particular IoT applications, dedicated to particular scenarios.</a:t>
            </a:r>
            <a:endParaRPr lang="en-GB"/>
          </a:p>
          <a:p>
            <a:pPr marL="0" indent="0" algn="just">
              <a:lnSpc>
                <a:spcPct val="120000"/>
              </a:lnSpc>
              <a:spcBef>
                <a:spcPts val="0"/>
              </a:spcBef>
              <a:spcAft>
                <a:spcPts val="1200"/>
              </a:spcAft>
              <a:buNone/>
            </a:pPr>
            <a:endParaRPr lang="en-GB" sz="2400" dirty="0">
              <a:latin typeface="Century Gothic"/>
              <a:ea typeface="Yu Mincho"/>
              <a:cs typeface="Arial"/>
            </a:endParaRPr>
          </a:p>
          <a:p>
            <a:pPr marL="0" indent="0" algn="just">
              <a:lnSpc>
                <a:spcPct val="120000"/>
              </a:lnSpc>
              <a:spcBef>
                <a:spcPts val="0"/>
              </a:spcBef>
              <a:spcAft>
                <a:spcPts val="1200"/>
              </a:spcAft>
              <a:buNone/>
            </a:pPr>
            <a:endParaRPr lang="en-GB" sz="1800" b="1" dirty="0">
              <a:solidFill>
                <a:srgbClr val="1C0840"/>
              </a:solidFill>
              <a:effectLst/>
              <a:latin typeface="Century Gothic" panose="020B050202020202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1643227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D4B0D-C745-BB2D-E2F0-89F0DC9354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5A4A84-58DB-5632-878E-0440EAD7D0FE}"/>
              </a:ext>
            </a:extLst>
          </p:cNvPr>
          <p:cNvSpPr>
            <a:spLocks noGrp="1"/>
          </p:cNvSpPr>
          <p:nvPr>
            <p:ph type="title"/>
          </p:nvPr>
        </p:nvSpPr>
        <p:spPr>
          <a:xfrm>
            <a:off x="635726" y="186612"/>
            <a:ext cx="11556274" cy="875834"/>
          </a:xfrm>
        </p:spPr>
        <p:txBody>
          <a:bodyPr>
            <a:normAutofit/>
          </a:bodyPr>
          <a:lstStyle/>
          <a:p>
            <a:r>
              <a:rPr lang="en-US" u="sng" dirty="0">
                <a:latin typeface="Century Gothic"/>
              </a:rPr>
              <a:t>Challenges:</a:t>
            </a:r>
            <a:r>
              <a:rPr lang="en-US" dirty="0">
                <a:latin typeface="Century Gothic"/>
              </a:rPr>
              <a:t> Performance in IoT</a:t>
            </a:r>
            <a:endParaRPr lang="en-US" dirty="0"/>
          </a:p>
        </p:txBody>
      </p:sp>
      <p:sp>
        <p:nvSpPr>
          <p:cNvPr id="6" name="Content Placeholder 2">
            <a:extLst>
              <a:ext uri="{FF2B5EF4-FFF2-40B4-BE49-F238E27FC236}">
                <a16:creationId xmlns:a16="http://schemas.microsoft.com/office/drawing/2014/main" id="{27F24F39-5D61-08A9-0C89-E288D4FA67DE}"/>
              </a:ext>
            </a:extLst>
          </p:cNvPr>
          <p:cNvSpPr>
            <a:spLocks noGrp="1"/>
          </p:cNvSpPr>
          <p:nvPr>
            <p:ph idx="1"/>
          </p:nvPr>
        </p:nvSpPr>
        <p:spPr>
          <a:xfrm>
            <a:off x="1" y="1134164"/>
            <a:ext cx="12075458" cy="4984127"/>
          </a:xfrm>
        </p:spPr>
        <p:txBody>
          <a:bodyPr vert="horz" lIns="91440" tIns="45720" rIns="91440" bIns="45720" rtlCol="0" anchor="t">
            <a:normAutofit/>
          </a:bodyPr>
          <a:lstStyle/>
          <a:p>
            <a:pPr marL="0" indent="0">
              <a:buNone/>
            </a:pPr>
            <a:r>
              <a:rPr lang="en-GB" sz="2400" u="sng" dirty="0">
                <a:latin typeface="Century Gothic"/>
                <a:ea typeface="Yu Mincho"/>
                <a:cs typeface="Arial"/>
              </a:rPr>
              <a:t>Low performance in IoT systems</a:t>
            </a:r>
            <a:endParaRPr lang="en-US" sz="2400" u="sng">
              <a:latin typeface="Century Gothic"/>
              <a:ea typeface="Yu Mincho"/>
              <a:cs typeface="Arial"/>
            </a:endParaRPr>
          </a:p>
          <a:p>
            <a:pPr marL="0" indent="0">
              <a:buNone/>
            </a:pPr>
            <a:endParaRPr lang="en-GB" sz="2400" dirty="0">
              <a:latin typeface="Century Gothic"/>
              <a:ea typeface="Yu Mincho"/>
              <a:cs typeface="Arial"/>
            </a:endParaRPr>
          </a:p>
          <a:p>
            <a:pPr marL="0" indent="0" algn="just">
              <a:buNone/>
            </a:pPr>
            <a:r>
              <a:rPr lang="en-GB" sz="2400">
                <a:latin typeface="Century Gothic"/>
                <a:ea typeface="Yu Mincho"/>
                <a:cs typeface="Arial"/>
              </a:rPr>
              <a:t>IoT data is typically processed in the cloud in computing resources within data centres in different locations, causing higher latency and increased network load. Main challenges:</a:t>
            </a:r>
            <a:endParaRPr lang="en-GB">
              <a:ea typeface="Yu Mincho"/>
              <a:cs typeface="Arial"/>
            </a:endParaRPr>
          </a:p>
          <a:p>
            <a:pPr algn="just"/>
            <a:r>
              <a:rPr lang="en-GB" sz="2400">
                <a:ea typeface="Yu Mincho"/>
                <a:cs typeface="Arial"/>
              </a:rPr>
              <a:t>Integration </a:t>
            </a:r>
            <a:r>
              <a:rPr lang="en-GB" sz="2400">
                <a:latin typeface="Century Gothic"/>
                <a:ea typeface="Yu Mincho"/>
                <a:cs typeface="Arial"/>
              </a:rPr>
              <a:t>between the IoT and cloud technologies</a:t>
            </a:r>
            <a:endParaRPr lang="en-GB"/>
          </a:p>
          <a:p>
            <a:pPr algn="just"/>
            <a:r>
              <a:rPr lang="en-GB" sz="2400">
                <a:latin typeface="Century Gothic"/>
                <a:ea typeface="Yu Mincho"/>
                <a:cs typeface="Arial"/>
              </a:rPr>
              <a:t>Provisioning &amp; resource management for edge computing</a:t>
            </a:r>
            <a:endParaRPr lang="en-GB">
              <a:latin typeface="Century Gothic"/>
            </a:endParaRPr>
          </a:p>
          <a:p>
            <a:pPr marL="251460" indent="-251460" algn="just">
              <a:lnSpc>
                <a:spcPct val="100000"/>
              </a:lnSpc>
              <a:spcBef>
                <a:spcPts val="0"/>
              </a:spcBef>
              <a:spcAft>
                <a:spcPts val="1200"/>
              </a:spcAft>
            </a:pPr>
            <a:endParaRPr lang="en-GB" sz="2400" dirty="0">
              <a:ea typeface="Yu Mincho"/>
              <a:cs typeface="Arial"/>
            </a:endParaRPr>
          </a:p>
          <a:p>
            <a:pPr marL="0" indent="0">
              <a:lnSpc>
                <a:spcPct val="114999"/>
              </a:lnSpc>
              <a:spcAft>
                <a:spcPts val="600"/>
              </a:spcAft>
              <a:buNone/>
            </a:pPr>
            <a:endParaRPr lang="en-GB" sz="1800" b="1" dirty="0">
              <a:solidFill>
                <a:srgbClr val="1C0840"/>
              </a:solidFill>
              <a:effectLst/>
              <a:latin typeface="Century Gothic" panose="020B050202020202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391568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63289-735A-F206-C195-E73A985BF4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6DC4FE-FD3D-4BF0-AACE-8590181F8112}"/>
              </a:ext>
            </a:extLst>
          </p:cNvPr>
          <p:cNvSpPr>
            <a:spLocks noGrp="1"/>
          </p:cNvSpPr>
          <p:nvPr>
            <p:ph type="title"/>
          </p:nvPr>
        </p:nvSpPr>
        <p:spPr>
          <a:xfrm>
            <a:off x="635726" y="186612"/>
            <a:ext cx="11556274" cy="875834"/>
          </a:xfrm>
        </p:spPr>
        <p:txBody>
          <a:bodyPr>
            <a:normAutofit/>
          </a:bodyPr>
          <a:lstStyle/>
          <a:p>
            <a:r>
              <a:rPr lang="en-US" dirty="0">
                <a:latin typeface="Century Gothic"/>
              </a:rPr>
              <a:t>Riot-ES Value Proposition and Innovation</a:t>
            </a:r>
            <a:endParaRPr lang="en-US" dirty="0"/>
          </a:p>
        </p:txBody>
      </p:sp>
      <p:sp>
        <p:nvSpPr>
          <p:cNvPr id="6" name="Content Placeholder 2">
            <a:extLst>
              <a:ext uri="{FF2B5EF4-FFF2-40B4-BE49-F238E27FC236}">
                <a16:creationId xmlns:a16="http://schemas.microsoft.com/office/drawing/2014/main" id="{3A369C10-53AE-64E9-081B-E0D362AFD0AF}"/>
              </a:ext>
            </a:extLst>
          </p:cNvPr>
          <p:cNvSpPr>
            <a:spLocks noGrp="1"/>
          </p:cNvSpPr>
          <p:nvPr>
            <p:ph idx="1"/>
          </p:nvPr>
        </p:nvSpPr>
        <p:spPr>
          <a:xfrm>
            <a:off x="143434" y="1447929"/>
            <a:ext cx="12048565" cy="3948824"/>
          </a:xfrm>
        </p:spPr>
        <p:txBody>
          <a:bodyPr vert="horz" lIns="91440" tIns="45720" rIns="91440" bIns="45720" rtlCol="0" anchor="t">
            <a:normAutofit/>
          </a:bodyPr>
          <a:lstStyle/>
          <a:p>
            <a:pPr algn="just"/>
            <a:r>
              <a:rPr lang="en-GB" sz="2400" u="sng" dirty="0">
                <a:latin typeface="Century Gothic"/>
                <a:ea typeface="Yu Mincho"/>
                <a:cs typeface="Arial"/>
              </a:rPr>
              <a:t>RIOT-ES</a:t>
            </a:r>
            <a:r>
              <a:rPr lang="en-GB" sz="2400" dirty="0">
                <a:latin typeface="Century Gothic"/>
                <a:ea typeface="Yu Mincho"/>
                <a:cs typeface="Arial"/>
              </a:rPr>
              <a:t> focuses on two dependable and complementary aspects of IoT systems: </a:t>
            </a:r>
            <a:r>
              <a:rPr lang="en-GB" sz="2400" u="sng" dirty="0">
                <a:latin typeface="Century Gothic"/>
                <a:ea typeface="Yu Mincho"/>
                <a:cs typeface="Arial"/>
              </a:rPr>
              <a:t>energy efficiency</a:t>
            </a:r>
            <a:r>
              <a:rPr lang="en-GB" sz="2400" dirty="0">
                <a:latin typeface="Century Gothic"/>
                <a:ea typeface="Yu Mincho"/>
                <a:cs typeface="Arial"/>
              </a:rPr>
              <a:t> and </a:t>
            </a:r>
            <a:r>
              <a:rPr lang="en-GB" sz="2400" u="sng" dirty="0">
                <a:latin typeface="Century Gothic"/>
                <a:ea typeface="Yu Mincho"/>
                <a:cs typeface="Arial"/>
              </a:rPr>
              <a:t>performance</a:t>
            </a:r>
            <a:r>
              <a:rPr lang="en-GB" sz="2400" dirty="0">
                <a:latin typeface="Century Gothic"/>
                <a:ea typeface="Yu Mincho"/>
                <a:cs typeface="Arial"/>
              </a:rPr>
              <a:t>.</a:t>
            </a:r>
            <a:endParaRPr lang="en-US" sz="2400" dirty="0">
              <a:latin typeface="Century Gothic"/>
            </a:endParaRPr>
          </a:p>
          <a:p>
            <a:pPr algn="just"/>
            <a:r>
              <a:rPr lang="en-GB" sz="2400" dirty="0">
                <a:latin typeface="Century Gothic"/>
                <a:ea typeface="Yu Mincho"/>
                <a:cs typeface="Arial"/>
              </a:rPr>
              <a:t>Important goal of </a:t>
            </a:r>
            <a:r>
              <a:rPr lang="en-GB" sz="2400" b="1" dirty="0">
                <a:latin typeface="Century Gothic"/>
                <a:ea typeface="Yu Mincho"/>
                <a:cs typeface="Arial"/>
              </a:rPr>
              <a:t>increasing the energy efficiency of IoT</a:t>
            </a:r>
            <a:r>
              <a:rPr lang="en-GB" sz="2400" dirty="0">
                <a:latin typeface="Century Gothic"/>
                <a:ea typeface="Yu Mincho"/>
                <a:cs typeface="Arial"/>
              </a:rPr>
              <a:t> with important technical contributions independent of the particular applications and their specific conditions.</a:t>
            </a:r>
            <a:endParaRPr lang="en-GB" dirty="0"/>
          </a:p>
          <a:p>
            <a:pPr marL="251460" indent="-251460" algn="just">
              <a:spcBef>
                <a:spcPts val="0"/>
              </a:spcBef>
              <a:spcAft>
                <a:spcPts val="1200"/>
              </a:spcAft>
            </a:pPr>
            <a:r>
              <a:rPr lang="en-GB" sz="2400" dirty="0">
                <a:latin typeface="Century Gothic"/>
                <a:ea typeface="Yu Mincho"/>
                <a:cs typeface="Arial"/>
              </a:rPr>
              <a:t>Aimed at designing and executing </a:t>
            </a:r>
            <a:r>
              <a:rPr lang="en-GB" sz="2400" u="sng" dirty="0">
                <a:latin typeface="Century Gothic"/>
                <a:ea typeface="Yu Mincho"/>
                <a:cs typeface="Arial"/>
              </a:rPr>
              <a:t>edge computing</a:t>
            </a:r>
            <a:r>
              <a:rPr lang="en-GB" sz="2400" dirty="0">
                <a:latin typeface="Century Gothic"/>
                <a:ea typeface="Yu Mincho"/>
                <a:cs typeface="Arial"/>
              </a:rPr>
              <a:t> in its use cases in order to </a:t>
            </a:r>
            <a:r>
              <a:rPr lang="en-GB" sz="2400" b="1" dirty="0">
                <a:latin typeface="Century Gothic"/>
                <a:ea typeface="Yu Mincho"/>
                <a:cs typeface="Arial"/>
              </a:rPr>
              <a:t>improve IoT performance</a:t>
            </a:r>
            <a:r>
              <a:rPr lang="en-GB" sz="2400" dirty="0">
                <a:latin typeface="Century Gothic"/>
                <a:ea typeface="Yu Mincho"/>
                <a:cs typeface="Arial"/>
              </a:rPr>
              <a:t>.</a:t>
            </a:r>
            <a:endParaRPr lang="en-GB" dirty="0"/>
          </a:p>
        </p:txBody>
      </p:sp>
    </p:spTree>
    <p:extLst>
      <p:ext uri="{BB962C8B-B14F-4D97-AF65-F5344CB8AC3E}">
        <p14:creationId xmlns:p14="http://schemas.microsoft.com/office/powerpoint/2010/main" val="2056065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313B2-D61A-AB48-2C05-E274E2A237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BED640-74D5-A206-AB8D-0C9A1A31182F}"/>
              </a:ext>
            </a:extLst>
          </p:cNvPr>
          <p:cNvSpPr>
            <a:spLocks noGrp="1"/>
          </p:cNvSpPr>
          <p:nvPr>
            <p:ph type="title"/>
          </p:nvPr>
        </p:nvSpPr>
        <p:spPr>
          <a:xfrm>
            <a:off x="635726" y="186612"/>
            <a:ext cx="11556274" cy="875834"/>
          </a:xfrm>
        </p:spPr>
        <p:txBody>
          <a:bodyPr/>
          <a:lstStyle/>
          <a:p>
            <a:r>
              <a:rPr lang="en-US" dirty="0">
                <a:latin typeface="Century Gothic"/>
              </a:rPr>
              <a:t>Smart Parking Use Case</a:t>
            </a:r>
            <a:endParaRPr lang="en-US" dirty="0"/>
          </a:p>
        </p:txBody>
      </p:sp>
      <p:sp>
        <p:nvSpPr>
          <p:cNvPr id="6" name="Content Placeholder 2">
            <a:extLst>
              <a:ext uri="{FF2B5EF4-FFF2-40B4-BE49-F238E27FC236}">
                <a16:creationId xmlns:a16="http://schemas.microsoft.com/office/drawing/2014/main" id="{37355091-BCD0-ED80-B548-A28C941A434A}"/>
              </a:ext>
            </a:extLst>
          </p:cNvPr>
          <p:cNvSpPr>
            <a:spLocks noGrp="1"/>
          </p:cNvSpPr>
          <p:nvPr>
            <p:ph idx="1"/>
          </p:nvPr>
        </p:nvSpPr>
        <p:spPr>
          <a:xfrm>
            <a:off x="352425" y="2063132"/>
            <a:ext cx="5229225" cy="2421902"/>
          </a:xfrm>
        </p:spPr>
        <p:txBody>
          <a:bodyPr vert="horz" lIns="91440" tIns="45720" rIns="91440" bIns="45720" rtlCol="0" anchor="t">
            <a:normAutofit/>
          </a:bodyPr>
          <a:lstStyle/>
          <a:p>
            <a:pPr marL="0" indent="0" algn="just">
              <a:lnSpc>
                <a:spcPct val="114999"/>
              </a:lnSpc>
              <a:spcAft>
                <a:spcPts val="600"/>
              </a:spcAft>
              <a:buNone/>
            </a:pPr>
            <a:r>
              <a:rPr lang="en-GB" sz="2000" dirty="0">
                <a:latin typeface="Century Gothic"/>
                <a:ea typeface="Yu Mincho"/>
                <a:cs typeface="Arial"/>
              </a:rPr>
              <a:t>Demonstration of the usage of video cameras and edge computing to monitor the real-time availability of parking spaces in areas.</a:t>
            </a:r>
            <a:endParaRPr lang="en-US" dirty="0"/>
          </a:p>
        </p:txBody>
      </p:sp>
      <p:pic>
        <p:nvPicPr>
          <p:cNvPr id="3" name="Picture 2" descr="A black screen with white text&#10;&#10;Description automatically generated">
            <a:extLst>
              <a:ext uri="{FF2B5EF4-FFF2-40B4-BE49-F238E27FC236}">
                <a16:creationId xmlns:a16="http://schemas.microsoft.com/office/drawing/2014/main" id="{8AC29422-F579-F67F-7764-7750A99E3CE6}"/>
              </a:ext>
            </a:extLst>
          </p:cNvPr>
          <p:cNvPicPr>
            <a:picLocks noChangeAspect="1"/>
          </p:cNvPicPr>
          <p:nvPr/>
        </p:nvPicPr>
        <p:blipFill>
          <a:blip r:embed="rId2"/>
          <a:stretch>
            <a:fillRect/>
          </a:stretch>
        </p:blipFill>
        <p:spPr>
          <a:xfrm>
            <a:off x="5581650" y="1614487"/>
            <a:ext cx="6257925" cy="3638550"/>
          </a:xfrm>
          <a:prstGeom prst="rect">
            <a:avLst/>
          </a:prstGeom>
        </p:spPr>
      </p:pic>
    </p:spTree>
    <p:extLst>
      <p:ext uri="{BB962C8B-B14F-4D97-AF65-F5344CB8AC3E}">
        <p14:creationId xmlns:p14="http://schemas.microsoft.com/office/powerpoint/2010/main" val="732500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2ED23-8AC8-D9B5-6048-2B85D882A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8BFE54-9813-25E5-54B1-A8BEDECD648A}"/>
              </a:ext>
            </a:extLst>
          </p:cNvPr>
          <p:cNvSpPr>
            <a:spLocks noGrp="1"/>
          </p:cNvSpPr>
          <p:nvPr>
            <p:ph type="title"/>
          </p:nvPr>
        </p:nvSpPr>
        <p:spPr>
          <a:xfrm>
            <a:off x="635726" y="186612"/>
            <a:ext cx="11556274" cy="875834"/>
          </a:xfrm>
        </p:spPr>
        <p:txBody>
          <a:bodyPr/>
          <a:lstStyle/>
          <a:p>
            <a:r>
              <a:rPr lang="en-US" dirty="0">
                <a:latin typeface="Century Gothic"/>
              </a:rPr>
              <a:t>Smart Parking Use Case</a:t>
            </a:r>
            <a:endParaRPr lang="en-US" dirty="0"/>
          </a:p>
        </p:txBody>
      </p:sp>
      <p:sp>
        <p:nvSpPr>
          <p:cNvPr id="6" name="Content Placeholder 2">
            <a:extLst>
              <a:ext uri="{FF2B5EF4-FFF2-40B4-BE49-F238E27FC236}">
                <a16:creationId xmlns:a16="http://schemas.microsoft.com/office/drawing/2014/main" id="{86463054-C0DA-A2E9-6694-945BEC3BB95E}"/>
              </a:ext>
            </a:extLst>
          </p:cNvPr>
          <p:cNvSpPr>
            <a:spLocks noGrp="1"/>
          </p:cNvSpPr>
          <p:nvPr>
            <p:ph idx="1"/>
          </p:nvPr>
        </p:nvSpPr>
        <p:spPr>
          <a:xfrm>
            <a:off x="1162822" y="1205320"/>
            <a:ext cx="4933178" cy="1582703"/>
          </a:xfrm>
        </p:spPr>
        <p:txBody>
          <a:bodyPr vert="horz" lIns="91440" tIns="45720" rIns="91440" bIns="45720" rtlCol="0" anchor="t">
            <a:noAutofit/>
          </a:bodyPr>
          <a:lstStyle/>
          <a:p>
            <a:pPr marL="0" indent="0" algn="just">
              <a:lnSpc>
                <a:spcPct val="100000"/>
              </a:lnSpc>
              <a:spcAft>
                <a:spcPts val="600"/>
              </a:spcAft>
              <a:buNone/>
            </a:pPr>
            <a:r>
              <a:rPr lang="en-GB" sz="1600" b="1" dirty="0">
                <a:latin typeface="Century Gothic"/>
                <a:ea typeface="Yu Mincho"/>
                <a:cs typeface="Arial"/>
              </a:rPr>
              <a:t>Image Recognition</a:t>
            </a:r>
            <a:endParaRPr lang="en-US" sz="1600" dirty="0"/>
          </a:p>
          <a:p>
            <a:pPr marL="0" indent="0" algn="just">
              <a:lnSpc>
                <a:spcPct val="100000"/>
              </a:lnSpc>
              <a:spcAft>
                <a:spcPts val="600"/>
              </a:spcAft>
              <a:buNone/>
            </a:pPr>
            <a:r>
              <a:rPr lang="en-GB" sz="1600" dirty="0">
                <a:latin typeface="Century Gothic"/>
                <a:ea typeface="Yu Mincho"/>
                <a:cs typeface="Arial"/>
              </a:rPr>
              <a:t>Video processed using image recognition software to get the real-time occupancy of each parking.</a:t>
            </a:r>
            <a:endParaRPr lang="en-GB" dirty="0"/>
          </a:p>
        </p:txBody>
      </p:sp>
      <p:pic>
        <p:nvPicPr>
          <p:cNvPr id="5" name="Picture 4" descr="A screenshot of a map&#10;&#10;Description automatically generated">
            <a:extLst>
              <a:ext uri="{FF2B5EF4-FFF2-40B4-BE49-F238E27FC236}">
                <a16:creationId xmlns:a16="http://schemas.microsoft.com/office/drawing/2014/main" id="{5D8E930E-7A17-1582-4139-5F17493ED1DB}"/>
              </a:ext>
            </a:extLst>
          </p:cNvPr>
          <p:cNvPicPr>
            <a:picLocks noChangeAspect="1"/>
          </p:cNvPicPr>
          <p:nvPr/>
        </p:nvPicPr>
        <p:blipFill>
          <a:blip r:embed="rId2"/>
          <a:stretch>
            <a:fillRect/>
          </a:stretch>
        </p:blipFill>
        <p:spPr>
          <a:xfrm>
            <a:off x="6205537" y="1152525"/>
            <a:ext cx="5638800" cy="3200400"/>
          </a:xfrm>
          <a:prstGeom prst="rect">
            <a:avLst/>
          </a:prstGeom>
        </p:spPr>
      </p:pic>
      <p:pic>
        <p:nvPicPr>
          <p:cNvPr id="7" name="Picture 6" descr="Cars parked cars in a yard&#10;&#10;Description automatically generated">
            <a:extLst>
              <a:ext uri="{FF2B5EF4-FFF2-40B4-BE49-F238E27FC236}">
                <a16:creationId xmlns:a16="http://schemas.microsoft.com/office/drawing/2014/main" id="{4984F50C-3515-9E38-C361-6775ADF10146}"/>
              </a:ext>
            </a:extLst>
          </p:cNvPr>
          <p:cNvPicPr>
            <a:picLocks noChangeAspect="1"/>
          </p:cNvPicPr>
          <p:nvPr/>
        </p:nvPicPr>
        <p:blipFill>
          <a:blip r:embed="rId3"/>
          <a:stretch>
            <a:fillRect/>
          </a:stretch>
        </p:blipFill>
        <p:spPr>
          <a:xfrm>
            <a:off x="7962900" y="3429000"/>
            <a:ext cx="3876675" cy="2028825"/>
          </a:xfrm>
          <a:prstGeom prst="rect">
            <a:avLst/>
          </a:prstGeom>
        </p:spPr>
      </p:pic>
      <p:pic>
        <p:nvPicPr>
          <p:cNvPr id="8" name="Picture 7" descr="A green square with a black background&#10;&#10;Description automatically generated">
            <a:extLst>
              <a:ext uri="{FF2B5EF4-FFF2-40B4-BE49-F238E27FC236}">
                <a16:creationId xmlns:a16="http://schemas.microsoft.com/office/drawing/2014/main" id="{A276174E-626F-EC44-151C-00161F9CBEB1}"/>
              </a:ext>
            </a:extLst>
          </p:cNvPr>
          <p:cNvPicPr>
            <a:picLocks noChangeAspect="1"/>
          </p:cNvPicPr>
          <p:nvPr/>
        </p:nvPicPr>
        <p:blipFill>
          <a:blip r:embed="rId4"/>
          <a:stretch>
            <a:fillRect/>
          </a:stretch>
        </p:blipFill>
        <p:spPr>
          <a:xfrm>
            <a:off x="595312" y="1452562"/>
            <a:ext cx="523875" cy="523875"/>
          </a:xfrm>
          <a:prstGeom prst="rect">
            <a:avLst/>
          </a:prstGeom>
        </p:spPr>
      </p:pic>
      <p:pic>
        <p:nvPicPr>
          <p:cNvPr id="9" name="Picture 8" descr="A green square with a square in it&#10;&#10;Description automatically generated">
            <a:extLst>
              <a:ext uri="{FF2B5EF4-FFF2-40B4-BE49-F238E27FC236}">
                <a16:creationId xmlns:a16="http://schemas.microsoft.com/office/drawing/2014/main" id="{E97F3C0F-7A1E-4D10-8950-7B77618F1A52}"/>
              </a:ext>
            </a:extLst>
          </p:cNvPr>
          <p:cNvPicPr>
            <a:picLocks noChangeAspect="1"/>
          </p:cNvPicPr>
          <p:nvPr/>
        </p:nvPicPr>
        <p:blipFill>
          <a:blip r:embed="rId5"/>
          <a:stretch>
            <a:fillRect/>
          </a:stretch>
        </p:blipFill>
        <p:spPr>
          <a:xfrm>
            <a:off x="595312" y="2909887"/>
            <a:ext cx="523875" cy="523875"/>
          </a:xfrm>
          <a:prstGeom prst="rect">
            <a:avLst/>
          </a:prstGeom>
        </p:spPr>
      </p:pic>
      <p:sp>
        <p:nvSpPr>
          <p:cNvPr id="12" name="Content Placeholder 2">
            <a:extLst>
              <a:ext uri="{FF2B5EF4-FFF2-40B4-BE49-F238E27FC236}">
                <a16:creationId xmlns:a16="http://schemas.microsoft.com/office/drawing/2014/main" id="{DC23E1D4-7730-149D-D524-47A18A1A4625}"/>
              </a:ext>
            </a:extLst>
          </p:cNvPr>
          <p:cNvSpPr txBox="1">
            <a:spLocks/>
          </p:cNvSpPr>
          <p:nvPr/>
        </p:nvSpPr>
        <p:spPr>
          <a:xfrm>
            <a:off x="1210447" y="3034121"/>
            <a:ext cx="4885553" cy="18123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600"/>
              </a:spcAft>
              <a:buFont typeface="Wingdings" pitchFamily="2" charset="2"/>
              <a:buNone/>
            </a:pPr>
            <a:r>
              <a:rPr lang="en-GB" sz="1600" b="1" dirty="0">
                <a:latin typeface="Century Gothic"/>
                <a:ea typeface="Yu Mincho"/>
                <a:cs typeface="Arial"/>
              </a:rPr>
              <a:t>AI</a:t>
            </a:r>
            <a:endParaRPr lang="en-US" dirty="0"/>
          </a:p>
          <a:p>
            <a:pPr marL="0" indent="0" algn="just">
              <a:lnSpc>
                <a:spcPct val="100000"/>
              </a:lnSpc>
              <a:spcAft>
                <a:spcPts val="600"/>
              </a:spcAft>
              <a:buNone/>
            </a:pPr>
            <a:r>
              <a:rPr lang="en-GB" sz="1600" dirty="0">
                <a:latin typeface="Century Gothic"/>
                <a:ea typeface="Yu Mincho"/>
                <a:cs typeface="Arial"/>
              </a:rPr>
              <a:t>Several computer vision models with different computing power used to achieve the lowest consumption.</a:t>
            </a:r>
            <a:endParaRPr lang="en-GB" dirty="0"/>
          </a:p>
        </p:txBody>
      </p:sp>
    </p:spTree>
    <p:extLst>
      <p:ext uri="{BB962C8B-B14F-4D97-AF65-F5344CB8AC3E}">
        <p14:creationId xmlns:p14="http://schemas.microsoft.com/office/powerpoint/2010/main" val="3844396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C028B-D8F3-C336-6204-B63C377724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1E6DA6-946A-E18B-48D2-9E6F558CBF8C}"/>
              </a:ext>
            </a:extLst>
          </p:cNvPr>
          <p:cNvSpPr>
            <a:spLocks noGrp="1"/>
          </p:cNvSpPr>
          <p:nvPr>
            <p:ph type="title"/>
          </p:nvPr>
        </p:nvSpPr>
        <p:spPr>
          <a:xfrm>
            <a:off x="635726" y="186612"/>
            <a:ext cx="11556274" cy="875834"/>
          </a:xfrm>
        </p:spPr>
        <p:txBody>
          <a:bodyPr/>
          <a:lstStyle/>
          <a:p>
            <a:r>
              <a:rPr lang="en-US" dirty="0">
                <a:latin typeface="Century Gothic"/>
              </a:rPr>
              <a:t>Smart Parking Demo</a:t>
            </a:r>
            <a:endParaRPr lang="en-US" dirty="0"/>
          </a:p>
        </p:txBody>
      </p:sp>
      <p:sp>
        <p:nvSpPr>
          <p:cNvPr id="6" name="Content Placeholder 2">
            <a:extLst>
              <a:ext uri="{FF2B5EF4-FFF2-40B4-BE49-F238E27FC236}">
                <a16:creationId xmlns:a16="http://schemas.microsoft.com/office/drawing/2014/main" id="{68DE8D28-D750-0DF5-0BFA-055117D25588}"/>
              </a:ext>
            </a:extLst>
          </p:cNvPr>
          <p:cNvSpPr>
            <a:spLocks noGrp="1"/>
          </p:cNvSpPr>
          <p:nvPr>
            <p:ph idx="1"/>
          </p:nvPr>
        </p:nvSpPr>
        <p:spPr>
          <a:xfrm>
            <a:off x="304801" y="1349317"/>
            <a:ext cx="11116235" cy="4984127"/>
          </a:xfrm>
        </p:spPr>
        <p:txBody>
          <a:bodyPr vert="horz" lIns="91440" tIns="45720" rIns="91440" bIns="45720" rtlCol="0" anchor="t">
            <a:normAutofit/>
          </a:bodyPr>
          <a:lstStyle/>
          <a:p>
            <a:pPr>
              <a:buNone/>
            </a:pPr>
            <a:r>
              <a:rPr lang="en-GB" sz="1800" b="1" dirty="0">
                <a:latin typeface="Century Gothic"/>
                <a:ea typeface="Yu Mincho"/>
                <a:cs typeface="Arial"/>
              </a:rPr>
              <a:t>Parking data through video analytics:</a:t>
            </a:r>
          </a:p>
          <a:p>
            <a:pPr>
              <a:buNone/>
            </a:pPr>
            <a:endParaRPr lang="en-US" b="1" dirty="0"/>
          </a:p>
          <a:p>
            <a:pPr algn="just"/>
            <a:r>
              <a:rPr lang="en-GB" sz="1800" dirty="0">
                <a:latin typeface="Century Gothic"/>
                <a:ea typeface="Yu Mincho"/>
                <a:cs typeface="Arial"/>
              </a:rPr>
              <a:t>Obtain parking occupancy with deep neural networks for object detection on the edge</a:t>
            </a:r>
            <a:endParaRPr lang="en-GB" dirty="0"/>
          </a:p>
          <a:p>
            <a:pPr algn="just"/>
            <a:r>
              <a:rPr lang="en-GB" sz="1800" dirty="0">
                <a:latin typeface="Century Gothic"/>
                <a:ea typeface="Yu Mincho"/>
                <a:cs typeface="Arial"/>
              </a:rPr>
              <a:t>Transfer information to the Smart Parking web application</a:t>
            </a:r>
            <a:endParaRPr lang="en-GB" dirty="0"/>
          </a:p>
          <a:p>
            <a:pPr algn="just"/>
            <a:r>
              <a:rPr lang="en-GB" sz="1800" dirty="0">
                <a:latin typeface="Century Gothic"/>
                <a:ea typeface="Yu Mincho"/>
                <a:cs typeface="Arial"/>
              </a:rPr>
              <a:t>Apply efficient methods and algorithms to improve the solution’s energy efficiency</a:t>
            </a:r>
            <a:endParaRPr lang="en-GB" dirty="0"/>
          </a:p>
          <a:p>
            <a:pPr marL="251460" indent="-251460" algn="just">
              <a:lnSpc>
                <a:spcPct val="100000"/>
              </a:lnSpc>
              <a:spcBef>
                <a:spcPts val="0"/>
              </a:spcBef>
              <a:spcAft>
                <a:spcPts val="1200"/>
              </a:spcAft>
            </a:pPr>
            <a:endParaRPr lang="en-GB" sz="1800" dirty="0">
              <a:ea typeface="Yu Mincho"/>
              <a:cs typeface="Arial"/>
            </a:endParaRPr>
          </a:p>
          <a:p>
            <a:pPr marL="0" indent="0">
              <a:lnSpc>
                <a:spcPct val="114999"/>
              </a:lnSpc>
              <a:spcAft>
                <a:spcPts val="600"/>
              </a:spcAft>
              <a:buNone/>
            </a:pPr>
            <a:endParaRPr lang="en-GB" sz="1800" b="1" dirty="0">
              <a:ea typeface="Yu Mincho"/>
              <a:cs typeface="Arial"/>
            </a:endParaRPr>
          </a:p>
        </p:txBody>
      </p:sp>
      <p:pic>
        <p:nvPicPr>
          <p:cNvPr id="3" name="Picture 2" descr="A diagram of a computer program&#10;&#10;Description automatically generated">
            <a:extLst>
              <a:ext uri="{FF2B5EF4-FFF2-40B4-BE49-F238E27FC236}">
                <a16:creationId xmlns:a16="http://schemas.microsoft.com/office/drawing/2014/main" id="{A3F4A360-E341-E0A5-9738-4E5BBC3BD0C8}"/>
              </a:ext>
            </a:extLst>
          </p:cNvPr>
          <p:cNvPicPr>
            <a:picLocks noChangeAspect="1"/>
          </p:cNvPicPr>
          <p:nvPr/>
        </p:nvPicPr>
        <p:blipFill>
          <a:blip r:embed="rId2"/>
          <a:stretch>
            <a:fillRect/>
          </a:stretch>
        </p:blipFill>
        <p:spPr>
          <a:xfrm>
            <a:off x="2409825" y="4048125"/>
            <a:ext cx="7372350" cy="1933575"/>
          </a:xfrm>
          <a:prstGeom prst="rect">
            <a:avLst/>
          </a:prstGeom>
        </p:spPr>
      </p:pic>
    </p:spTree>
    <p:extLst>
      <p:ext uri="{BB962C8B-B14F-4D97-AF65-F5344CB8AC3E}">
        <p14:creationId xmlns:p14="http://schemas.microsoft.com/office/powerpoint/2010/main" val="2319952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6308-A037-5A7C-4D34-2011325AE1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A0DF6F-F143-1584-462C-D6EF3F25D5EF}"/>
              </a:ext>
            </a:extLst>
          </p:cNvPr>
          <p:cNvSpPr>
            <a:spLocks noGrp="1"/>
          </p:cNvSpPr>
          <p:nvPr>
            <p:ph type="title"/>
          </p:nvPr>
        </p:nvSpPr>
        <p:spPr>
          <a:xfrm>
            <a:off x="635726" y="186612"/>
            <a:ext cx="11556274" cy="875834"/>
          </a:xfrm>
        </p:spPr>
        <p:txBody>
          <a:bodyPr/>
          <a:lstStyle/>
          <a:p>
            <a:r>
              <a:rPr lang="en-US" dirty="0">
                <a:latin typeface="Century Gothic"/>
              </a:rPr>
              <a:t>Smart Parking Demo</a:t>
            </a:r>
            <a:endParaRPr lang="en-US" dirty="0"/>
          </a:p>
        </p:txBody>
      </p:sp>
      <p:pic>
        <p:nvPicPr>
          <p:cNvPr id="5" name="Picture 4" descr="A screenshot of a map&#10;&#10;Description automatically generated">
            <a:extLst>
              <a:ext uri="{FF2B5EF4-FFF2-40B4-BE49-F238E27FC236}">
                <a16:creationId xmlns:a16="http://schemas.microsoft.com/office/drawing/2014/main" id="{7DDE0432-6DEF-D49C-EA91-23FA231A648B}"/>
              </a:ext>
            </a:extLst>
          </p:cNvPr>
          <p:cNvPicPr>
            <a:picLocks noChangeAspect="1"/>
          </p:cNvPicPr>
          <p:nvPr/>
        </p:nvPicPr>
        <p:blipFill>
          <a:blip r:embed="rId2"/>
          <a:stretch>
            <a:fillRect/>
          </a:stretch>
        </p:blipFill>
        <p:spPr>
          <a:xfrm>
            <a:off x="809625" y="1104900"/>
            <a:ext cx="10582275" cy="4953000"/>
          </a:xfrm>
          <a:prstGeom prst="rect">
            <a:avLst/>
          </a:prstGeom>
        </p:spPr>
      </p:pic>
    </p:spTree>
    <p:extLst>
      <p:ext uri="{BB962C8B-B14F-4D97-AF65-F5344CB8AC3E}">
        <p14:creationId xmlns:p14="http://schemas.microsoft.com/office/powerpoint/2010/main" val="1889973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368FD-3E6C-0721-7AA1-DE839EF391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75E8F6-9291-D7F1-FF90-402D25B9ACE2}"/>
              </a:ext>
            </a:extLst>
          </p:cNvPr>
          <p:cNvSpPr>
            <a:spLocks noGrp="1"/>
          </p:cNvSpPr>
          <p:nvPr>
            <p:ph type="title"/>
          </p:nvPr>
        </p:nvSpPr>
        <p:spPr>
          <a:xfrm>
            <a:off x="635726" y="186612"/>
            <a:ext cx="11556274" cy="875834"/>
          </a:xfrm>
        </p:spPr>
        <p:txBody>
          <a:bodyPr/>
          <a:lstStyle/>
          <a:p>
            <a:r>
              <a:rPr lang="en-US" dirty="0">
                <a:latin typeface="Century Gothic"/>
              </a:rPr>
              <a:t>Smart Parking Demo</a:t>
            </a:r>
            <a:endParaRPr lang="en-US" dirty="0"/>
          </a:p>
        </p:txBody>
      </p:sp>
      <p:pic>
        <p:nvPicPr>
          <p:cNvPr id="5" name="Picture 4" descr="A screenshot of a graph&#10;&#10;Description automatically generated">
            <a:extLst>
              <a:ext uri="{FF2B5EF4-FFF2-40B4-BE49-F238E27FC236}">
                <a16:creationId xmlns:a16="http://schemas.microsoft.com/office/drawing/2014/main" id="{65DD1E42-6588-766E-29A9-5F094F20C6BD}"/>
              </a:ext>
            </a:extLst>
          </p:cNvPr>
          <p:cNvPicPr>
            <a:picLocks noChangeAspect="1"/>
          </p:cNvPicPr>
          <p:nvPr/>
        </p:nvPicPr>
        <p:blipFill>
          <a:blip r:embed="rId2"/>
          <a:stretch>
            <a:fillRect/>
          </a:stretch>
        </p:blipFill>
        <p:spPr>
          <a:xfrm>
            <a:off x="633412" y="1066800"/>
            <a:ext cx="10934700" cy="4905375"/>
          </a:xfrm>
          <a:prstGeom prst="rect">
            <a:avLst/>
          </a:prstGeom>
        </p:spPr>
      </p:pic>
    </p:spTree>
    <p:extLst>
      <p:ext uri="{BB962C8B-B14F-4D97-AF65-F5344CB8AC3E}">
        <p14:creationId xmlns:p14="http://schemas.microsoft.com/office/powerpoint/2010/main" val="642334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F3FD8-6498-0039-53D1-F603BFCE43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A64501-23F1-F8AF-A50D-DC8E5139361A}"/>
              </a:ext>
            </a:extLst>
          </p:cNvPr>
          <p:cNvSpPr>
            <a:spLocks noGrp="1"/>
          </p:cNvSpPr>
          <p:nvPr>
            <p:ph type="title"/>
          </p:nvPr>
        </p:nvSpPr>
        <p:spPr>
          <a:xfrm>
            <a:off x="635726" y="186612"/>
            <a:ext cx="11556274" cy="875834"/>
          </a:xfrm>
        </p:spPr>
        <p:txBody>
          <a:bodyPr/>
          <a:lstStyle/>
          <a:p>
            <a:r>
              <a:rPr lang="en-US" dirty="0">
                <a:latin typeface="Century Gothic"/>
              </a:rPr>
              <a:t>Smart Parking Demo</a:t>
            </a:r>
            <a:endParaRPr lang="en-US" dirty="0"/>
          </a:p>
        </p:txBody>
      </p:sp>
      <p:pic>
        <p:nvPicPr>
          <p:cNvPr id="5" name="Content Placeholder 4" descr="A screenshot of a computer&#10;&#10;Description automatically generated">
            <a:extLst>
              <a:ext uri="{FF2B5EF4-FFF2-40B4-BE49-F238E27FC236}">
                <a16:creationId xmlns:a16="http://schemas.microsoft.com/office/drawing/2014/main" id="{E01813BA-E37C-8048-53EE-4380304EBA17}"/>
              </a:ext>
            </a:extLst>
          </p:cNvPr>
          <p:cNvPicPr>
            <a:picLocks noGrp="1" noChangeAspect="1"/>
          </p:cNvPicPr>
          <p:nvPr>
            <p:ph idx="1"/>
          </p:nvPr>
        </p:nvPicPr>
        <p:blipFill>
          <a:blip r:embed="rId2"/>
          <a:stretch>
            <a:fillRect/>
          </a:stretch>
        </p:blipFill>
        <p:spPr>
          <a:xfrm>
            <a:off x="1155527" y="1058183"/>
            <a:ext cx="9875499" cy="5016241"/>
          </a:xfrm>
        </p:spPr>
      </p:pic>
    </p:spTree>
    <p:extLst>
      <p:ext uri="{BB962C8B-B14F-4D97-AF65-F5344CB8AC3E}">
        <p14:creationId xmlns:p14="http://schemas.microsoft.com/office/powerpoint/2010/main" val="451338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A527-E715-C8D9-A391-780B2C4BD3F8}"/>
              </a:ext>
            </a:extLst>
          </p:cNvPr>
          <p:cNvSpPr>
            <a:spLocks noGrp="1"/>
          </p:cNvSpPr>
          <p:nvPr>
            <p:ph type="ctrTitle"/>
          </p:nvPr>
        </p:nvSpPr>
        <p:spPr/>
        <p:txBody>
          <a:bodyPr/>
          <a:lstStyle/>
          <a:p>
            <a:r>
              <a:rPr lang="aa-ET" dirty="0"/>
              <a:t>Agenda</a:t>
            </a:r>
          </a:p>
        </p:txBody>
      </p:sp>
    </p:spTree>
    <p:extLst>
      <p:ext uri="{BB962C8B-B14F-4D97-AF65-F5344CB8AC3E}">
        <p14:creationId xmlns:p14="http://schemas.microsoft.com/office/powerpoint/2010/main" val="3230551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C07A8-1C9D-3B7C-E4C3-4848C7CACA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936454-7E88-8080-9628-6B61E6C9EA81}"/>
              </a:ext>
            </a:extLst>
          </p:cNvPr>
          <p:cNvSpPr>
            <a:spLocks noGrp="1"/>
          </p:cNvSpPr>
          <p:nvPr>
            <p:ph type="ctrTitle"/>
          </p:nvPr>
        </p:nvSpPr>
        <p:spPr>
          <a:xfrm>
            <a:off x="838200" y="2081801"/>
            <a:ext cx="10515600" cy="1723490"/>
          </a:xfrm>
        </p:spPr>
        <p:txBody>
          <a:bodyPr>
            <a:normAutofit/>
          </a:bodyPr>
          <a:lstStyle/>
          <a:p>
            <a:pPr>
              <a:lnSpc>
                <a:spcPct val="100000"/>
              </a:lnSpc>
            </a:pPr>
            <a:r>
              <a:rPr lang="en-GB" dirty="0"/>
              <a:t>Presentation of the recommendations</a:t>
            </a:r>
          </a:p>
        </p:txBody>
      </p:sp>
      <p:sp>
        <p:nvSpPr>
          <p:cNvPr id="3" name="Subtitle 2">
            <a:extLst>
              <a:ext uri="{FF2B5EF4-FFF2-40B4-BE49-F238E27FC236}">
                <a16:creationId xmlns:a16="http://schemas.microsoft.com/office/drawing/2014/main" id="{0C650CDD-8942-FB3F-72EA-D86BD0FC7848}"/>
              </a:ext>
            </a:extLst>
          </p:cNvPr>
          <p:cNvSpPr>
            <a:spLocks noGrp="1"/>
          </p:cNvSpPr>
          <p:nvPr>
            <p:ph type="subTitle" idx="1"/>
          </p:nvPr>
        </p:nvSpPr>
        <p:spPr>
          <a:xfrm>
            <a:off x="838200" y="3914454"/>
            <a:ext cx="10515600" cy="1390577"/>
          </a:xfrm>
        </p:spPr>
        <p:txBody>
          <a:bodyPr>
            <a:normAutofit/>
          </a:bodyPr>
          <a:lstStyle/>
          <a:p>
            <a:r>
              <a:rPr lang="en-US" dirty="0"/>
              <a:t>Mays AL-Naday (University of Essex)</a:t>
            </a:r>
          </a:p>
          <a:p>
            <a:r>
              <a:rPr lang="en-US" dirty="0"/>
              <a:t>Ondrej Cerny (E.DSO)</a:t>
            </a:r>
          </a:p>
        </p:txBody>
      </p:sp>
    </p:spTree>
    <p:extLst>
      <p:ext uri="{BB962C8B-B14F-4D97-AF65-F5344CB8AC3E}">
        <p14:creationId xmlns:p14="http://schemas.microsoft.com/office/powerpoint/2010/main" val="2339681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DA641-82C8-CF81-CA00-D3300FA773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55FA32-602F-29A7-F169-C9A7D3A0E49D}"/>
              </a:ext>
            </a:extLst>
          </p:cNvPr>
          <p:cNvSpPr>
            <a:spLocks noGrp="1"/>
          </p:cNvSpPr>
          <p:nvPr>
            <p:ph type="title"/>
          </p:nvPr>
        </p:nvSpPr>
        <p:spPr>
          <a:xfrm>
            <a:off x="635726" y="186612"/>
            <a:ext cx="11556274" cy="875834"/>
          </a:xfrm>
        </p:spPr>
        <p:txBody>
          <a:bodyPr/>
          <a:lstStyle/>
          <a:p>
            <a:r>
              <a:rPr lang="aa-ET">
                <a:latin typeface="Century Gothic"/>
              </a:rPr>
              <a:t>Conclusions: considerations of digital twins</a:t>
            </a:r>
            <a:endParaRPr lang="aa-ET" dirty="0"/>
          </a:p>
        </p:txBody>
      </p:sp>
      <p:graphicFrame>
        <p:nvGraphicFramePr>
          <p:cNvPr id="4" name="Diagram 3">
            <a:extLst>
              <a:ext uri="{FF2B5EF4-FFF2-40B4-BE49-F238E27FC236}">
                <a16:creationId xmlns:a16="http://schemas.microsoft.com/office/drawing/2014/main" id="{10639693-9DEA-FC11-6E9C-CEFE75570815}"/>
              </a:ext>
            </a:extLst>
          </p:cNvPr>
          <p:cNvGraphicFramePr/>
          <p:nvPr>
            <p:extLst>
              <p:ext uri="{D42A27DB-BD31-4B8C-83A1-F6EECF244321}">
                <p14:modId xmlns:p14="http://schemas.microsoft.com/office/powerpoint/2010/main" val="4178263220"/>
              </p:ext>
            </p:extLst>
          </p:nvPr>
        </p:nvGraphicFramePr>
        <p:xfrm>
          <a:off x="692416" y="1270247"/>
          <a:ext cx="9870543" cy="4311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5315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DA641-82C8-CF81-CA00-D3300FA773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55FA32-602F-29A7-F169-C9A7D3A0E49D}"/>
              </a:ext>
            </a:extLst>
          </p:cNvPr>
          <p:cNvSpPr>
            <a:spLocks noGrp="1"/>
          </p:cNvSpPr>
          <p:nvPr>
            <p:ph type="title"/>
          </p:nvPr>
        </p:nvSpPr>
        <p:spPr>
          <a:xfrm>
            <a:off x="635726" y="186612"/>
            <a:ext cx="11556274" cy="875834"/>
          </a:xfrm>
        </p:spPr>
        <p:txBody>
          <a:bodyPr/>
          <a:lstStyle/>
          <a:p>
            <a:r>
              <a:rPr lang="aa-ET" dirty="0">
                <a:latin typeface="Century Gothic"/>
              </a:rPr>
              <a:t>Conclusions: Priority metrics</a:t>
            </a:r>
            <a:endParaRPr lang="aa-ET" dirty="0"/>
          </a:p>
        </p:txBody>
      </p:sp>
      <p:graphicFrame>
        <p:nvGraphicFramePr>
          <p:cNvPr id="4" name="Diagram 3">
            <a:extLst>
              <a:ext uri="{FF2B5EF4-FFF2-40B4-BE49-F238E27FC236}">
                <a16:creationId xmlns:a16="http://schemas.microsoft.com/office/drawing/2014/main" id="{10639693-9DEA-FC11-6E9C-CEFE75570815}"/>
              </a:ext>
            </a:extLst>
          </p:cNvPr>
          <p:cNvGraphicFramePr/>
          <p:nvPr>
            <p:extLst>
              <p:ext uri="{D42A27DB-BD31-4B8C-83A1-F6EECF244321}">
                <p14:modId xmlns:p14="http://schemas.microsoft.com/office/powerpoint/2010/main" val="4291636818"/>
              </p:ext>
            </p:extLst>
          </p:nvPr>
        </p:nvGraphicFramePr>
        <p:xfrm>
          <a:off x="692416" y="1270247"/>
          <a:ext cx="9870543" cy="4311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384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DA641-82C8-CF81-CA00-D3300FA773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55FA32-602F-29A7-F169-C9A7D3A0E49D}"/>
              </a:ext>
            </a:extLst>
          </p:cNvPr>
          <p:cNvSpPr>
            <a:spLocks noGrp="1"/>
          </p:cNvSpPr>
          <p:nvPr>
            <p:ph type="title"/>
          </p:nvPr>
        </p:nvSpPr>
        <p:spPr>
          <a:xfrm>
            <a:off x="635726" y="186612"/>
            <a:ext cx="11556274" cy="875834"/>
          </a:xfrm>
        </p:spPr>
        <p:txBody>
          <a:bodyPr/>
          <a:lstStyle/>
          <a:p>
            <a:r>
              <a:rPr lang="en-GB" dirty="0"/>
              <a:t>Recommendations: enabling factors</a:t>
            </a:r>
            <a:endParaRPr lang="aa-ET" dirty="0"/>
          </a:p>
        </p:txBody>
      </p:sp>
      <p:graphicFrame>
        <p:nvGraphicFramePr>
          <p:cNvPr id="3" name="Diagram 2">
            <a:extLst>
              <a:ext uri="{FF2B5EF4-FFF2-40B4-BE49-F238E27FC236}">
                <a16:creationId xmlns:a16="http://schemas.microsoft.com/office/drawing/2014/main" id="{C71F42A1-9E62-68B6-57AB-0B3D34B755A9}"/>
              </a:ext>
            </a:extLst>
          </p:cNvPr>
          <p:cNvGraphicFramePr/>
          <p:nvPr>
            <p:extLst>
              <p:ext uri="{D42A27DB-BD31-4B8C-83A1-F6EECF244321}">
                <p14:modId xmlns:p14="http://schemas.microsoft.com/office/powerpoint/2010/main" val="2138480573"/>
              </p:ext>
            </p:extLst>
          </p:nvPr>
        </p:nvGraphicFramePr>
        <p:xfrm>
          <a:off x="1160728" y="1603622"/>
          <a:ext cx="9870543" cy="4311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2355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C3078-CA17-CE6A-1B3B-8FA19FDCA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FC35E5-0E65-0CFA-4B2D-315182F4B5DE}"/>
              </a:ext>
            </a:extLst>
          </p:cNvPr>
          <p:cNvSpPr>
            <a:spLocks noGrp="1"/>
          </p:cNvSpPr>
          <p:nvPr>
            <p:ph type="title"/>
          </p:nvPr>
        </p:nvSpPr>
        <p:spPr>
          <a:xfrm>
            <a:off x="635726" y="186612"/>
            <a:ext cx="11556274" cy="875834"/>
          </a:xfrm>
        </p:spPr>
        <p:txBody>
          <a:bodyPr/>
          <a:lstStyle/>
          <a:p>
            <a:r>
              <a:rPr lang="en-GB" dirty="0"/>
              <a:t>Recommendations</a:t>
            </a:r>
            <a:endParaRPr lang="aa-ET" dirty="0"/>
          </a:p>
        </p:txBody>
      </p:sp>
      <p:graphicFrame>
        <p:nvGraphicFramePr>
          <p:cNvPr id="3" name="Diagram 2">
            <a:extLst>
              <a:ext uri="{FF2B5EF4-FFF2-40B4-BE49-F238E27FC236}">
                <a16:creationId xmlns:a16="http://schemas.microsoft.com/office/drawing/2014/main" id="{BBBA13FD-AE6C-ACB8-60C1-DB9D7CCA02C8}"/>
              </a:ext>
            </a:extLst>
          </p:cNvPr>
          <p:cNvGraphicFramePr/>
          <p:nvPr>
            <p:extLst>
              <p:ext uri="{D42A27DB-BD31-4B8C-83A1-F6EECF244321}">
                <p14:modId xmlns:p14="http://schemas.microsoft.com/office/powerpoint/2010/main" val="3690220063"/>
              </p:ext>
            </p:extLst>
          </p:nvPr>
        </p:nvGraphicFramePr>
        <p:xfrm>
          <a:off x="1938694" y="1062446"/>
          <a:ext cx="922071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6827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592D-E6F4-B404-3023-924F30D88F34}"/>
              </a:ext>
            </a:extLst>
          </p:cNvPr>
          <p:cNvSpPr>
            <a:spLocks noGrp="1"/>
          </p:cNvSpPr>
          <p:nvPr>
            <p:ph type="ctrTitle"/>
          </p:nvPr>
        </p:nvSpPr>
        <p:spPr>
          <a:xfrm>
            <a:off x="928885" y="2096034"/>
            <a:ext cx="10515600" cy="2251376"/>
          </a:xfrm>
        </p:spPr>
        <p:txBody>
          <a:bodyPr>
            <a:normAutofit/>
          </a:bodyPr>
          <a:lstStyle/>
          <a:p>
            <a:r>
              <a:rPr lang="en-GB" dirty="0"/>
              <a:t>Questions from the Audience</a:t>
            </a:r>
            <a:br>
              <a:rPr lang="en-GB" dirty="0"/>
            </a:br>
            <a:endParaRPr lang="en-GB" dirty="0"/>
          </a:p>
        </p:txBody>
      </p:sp>
      <p:sp>
        <p:nvSpPr>
          <p:cNvPr id="3" name="Subtitle 2">
            <a:extLst>
              <a:ext uri="{FF2B5EF4-FFF2-40B4-BE49-F238E27FC236}">
                <a16:creationId xmlns:a16="http://schemas.microsoft.com/office/drawing/2014/main" id="{34A24111-7FCB-A893-7054-5BFEA0DB8442}"/>
              </a:ext>
            </a:extLst>
          </p:cNvPr>
          <p:cNvSpPr>
            <a:spLocks noGrp="1"/>
          </p:cNvSpPr>
          <p:nvPr>
            <p:ph type="subTitle" idx="1"/>
          </p:nvPr>
        </p:nvSpPr>
        <p:spPr>
          <a:xfrm>
            <a:off x="838200" y="4347410"/>
            <a:ext cx="10515600" cy="957621"/>
          </a:xfrm>
        </p:spPr>
        <p:txBody>
          <a:bodyPr>
            <a:normAutofit/>
          </a:bodyPr>
          <a:lstStyle/>
          <a:p>
            <a:r>
              <a:rPr lang="en-US" dirty="0"/>
              <a:t>Moderated by:</a:t>
            </a:r>
          </a:p>
          <a:p>
            <a:pPr>
              <a:lnSpc>
                <a:spcPct val="100000"/>
              </a:lnSpc>
              <a:spcBef>
                <a:spcPts val="0"/>
              </a:spcBef>
              <a:spcAft>
                <a:spcPts val="1200"/>
              </a:spcAft>
            </a:pPr>
            <a:r>
              <a:rPr lang="en-GB" sz="2400" dirty="0">
                <a:effectLst/>
                <a:ea typeface="Verdana" panose="020B0604030504040204" pitchFamily="34" charset="0"/>
                <a:cs typeface="Verdana" panose="020B0604030504040204" pitchFamily="34" charset="0"/>
              </a:rPr>
              <a:t>Natalie Samovich, WG Energy Chair (Enercoutim)</a:t>
            </a:r>
            <a:endParaRPr lang="en-US" sz="2400" dirty="0"/>
          </a:p>
        </p:txBody>
      </p:sp>
    </p:spTree>
    <p:extLst>
      <p:ext uri="{BB962C8B-B14F-4D97-AF65-F5344CB8AC3E}">
        <p14:creationId xmlns:p14="http://schemas.microsoft.com/office/powerpoint/2010/main" val="1921090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592D-E6F4-B404-3023-924F30D88F34}"/>
              </a:ext>
            </a:extLst>
          </p:cNvPr>
          <p:cNvSpPr>
            <a:spLocks noGrp="1"/>
          </p:cNvSpPr>
          <p:nvPr>
            <p:ph type="ctrTitle"/>
          </p:nvPr>
        </p:nvSpPr>
        <p:spPr>
          <a:xfrm>
            <a:off x="928885" y="2574379"/>
            <a:ext cx="10515600" cy="918410"/>
          </a:xfrm>
        </p:spPr>
        <p:txBody>
          <a:bodyPr>
            <a:normAutofit/>
          </a:bodyPr>
          <a:lstStyle/>
          <a:p>
            <a:r>
              <a:rPr lang="en-GB" dirty="0"/>
              <a:t>Wrap up and end of the Webinar</a:t>
            </a:r>
            <a:endParaRPr lang="aa-ET" dirty="0"/>
          </a:p>
        </p:txBody>
      </p:sp>
      <p:sp>
        <p:nvSpPr>
          <p:cNvPr id="5" name="Subtitle 2">
            <a:extLst>
              <a:ext uri="{FF2B5EF4-FFF2-40B4-BE49-F238E27FC236}">
                <a16:creationId xmlns:a16="http://schemas.microsoft.com/office/drawing/2014/main" id="{608B0D6B-2F98-27AE-2CDD-A6B1702EAD21}"/>
              </a:ext>
            </a:extLst>
          </p:cNvPr>
          <p:cNvSpPr>
            <a:spLocks noGrp="1"/>
          </p:cNvSpPr>
          <p:nvPr>
            <p:ph type="subTitle" idx="1"/>
          </p:nvPr>
        </p:nvSpPr>
        <p:spPr>
          <a:xfrm>
            <a:off x="838200" y="4366054"/>
            <a:ext cx="10515600" cy="918410"/>
          </a:xfrm>
        </p:spPr>
        <p:txBody>
          <a:bodyPr>
            <a:noAutofit/>
          </a:bodyPr>
          <a:lstStyle/>
          <a:p>
            <a:pPr>
              <a:lnSpc>
                <a:spcPct val="100000"/>
              </a:lnSpc>
              <a:spcBef>
                <a:spcPts val="0"/>
              </a:spcBef>
              <a:spcAft>
                <a:spcPts val="1200"/>
              </a:spcAft>
            </a:pPr>
            <a:r>
              <a:rPr lang="en-GB" sz="2000" dirty="0">
                <a:effectLst/>
                <a:ea typeface="Verdana" panose="020B0604030504040204" pitchFamily="34" charset="0"/>
                <a:cs typeface="Verdana" panose="020B0604030504040204" pitchFamily="34" charset="0"/>
              </a:rPr>
              <a:t>Natalie Samovich, WG Energy Chair (Enercoutim)</a:t>
            </a:r>
            <a:endParaRPr lang="en-US" sz="2000" dirty="0"/>
          </a:p>
        </p:txBody>
      </p:sp>
    </p:spTree>
    <p:extLst>
      <p:ext uri="{BB962C8B-B14F-4D97-AF65-F5344CB8AC3E}">
        <p14:creationId xmlns:p14="http://schemas.microsoft.com/office/powerpoint/2010/main" val="3353468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20FF2-21B8-B142-B9B2-263D90EC3DF3}"/>
              </a:ext>
            </a:extLst>
          </p:cNvPr>
          <p:cNvSpPr>
            <a:spLocks noGrp="1"/>
          </p:cNvSpPr>
          <p:nvPr>
            <p:ph type="ctrTitle"/>
          </p:nvPr>
        </p:nvSpPr>
        <p:spPr/>
        <p:txBody>
          <a:bodyPr/>
          <a:lstStyle/>
          <a:p>
            <a:r>
              <a:rPr lang="en-US" dirty="0"/>
              <a:t>Thank you for listening</a:t>
            </a:r>
          </a:p>
        </p:txBody>
      </p:sp>
      <p:sp>
        <p:nvSpPr>
          <p:cNvPr id="3" name="Subtitle 2">
            <a:extLst>
              <a:ext uri="{FF2B5EF4-FFF2-40B4-BE49-F238E27FC236}">
                <a16:creationId xmlns:a16="http://schemas.microsoft.com/office/drawing/2014/main" id="{1D110448-71B6-1947-AE85-6F3A1FAC42D7}"/>
              </a:ext>
            </a:extLst>
          </p:cNvPr>
          <p:cNvSpPr>
            <a:spLocks noGrp="1"/>
          </p:cNvSpPr>
          <p:nvPr>
            <p:ph type="subTitle" idx="1"/>
          </p:nvPr>
        </p:nvSpPr>
        <p:spPr/>
        <p:txBody>
          <a:bodyPr/>
          <a:lstStyle/>
          <a:p>
            <a:r>
              <a:rPr lang="en-US" dirty="0"/>
              <a:t>Any questions?</a:t>
            </a:r>
          </a:p>
          <a:p>
            <a:r>
              <a:rPr lang="en-US" dirty="0"/>
              <a:t>You can find us at </a:t>
            </a:r>
            <a:r>
              <a:rPr lang="en-US" u="sng" dirty="0"/>
              <a:t>@AIOTI_EU</a:t>
            </a:r>
            <a:r>
              <a:rPr lang="en-US" dirty="0"/>
              <a:t> or email </a:t>
            </a:r>
            <a:r>
              <a:rPr lang="en-US" u="sng" dirty="0"/>
              <a:t>sg@aioti.eu</a:t>
            </a:r>
          </a:p>
        </p:txBody>
      </p:sp>
      <p:pic>
        <p:nvPicPr>
          <p:cNvPr id="5" name="Graphic 4">
            <a:extLst>
              <a:ext uri="{FF2B5EF4-FFF2-40B4-BE49-F238E27FC236}">
                <a16:creationId xmlns:a16="http://schemas.microsoft.com/office/drawing/2014/main" id="{C5A41BA1-94AC-E44D-BC79-5D56F0CA8ED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167173" y="968505"/>
            <a:ext cx="1857653" cy="1917579"/>
          </a:xfrm>
          <a:prstGeom prst="rect">
            <a:avLst/>
          </a:prstGeom>
        </p:spPr>
      </p:pic>
    </p:spTree>
    <p:extLst>
      <p:ext uri="{BB962C8B-B14F-4D97-AF65-F5344CB8AC3E}">
        <p14:creationId xmlns:p14="http://schemas.microsoft.com/office/powerpoint/2010/main" val="908576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6FD-F7D5-4ECE-08FA-791786E46BD7}"/>
              </a:ext>
            </a:extLst>
          </p:cNvPr>
          <p:cNvSpPr>
            <a:spLocks noGrp="1"/>
          </p:cNvSpPr>
          <p:nvPr>
            <p:ph type="title"/>
          </p:nvPr>
        </p:nvSpPr>
        <p:spPr>
          <a:xfrm>
            <a:off x="635726" y="186612"/>
            <a:ext cx="11556274" cy="875834"/>
          </a:xfrm>
        </p:spPr>
        <p:txBody>
          <a:bodyPr/>
          <a:lstStyle/>
          <a:p>
            <a:r>
              <a:rPr lang="aa-ET" dirty="0"/>
              <a:t>Agenda</a:t>
            </a:r>
          </a:p>
        </p:txBody>
      </p:sp>
      <p:sp>
        <p:nvSpPr>
          <p:cNvPr id="6" name="Content Placeholder 2">
            <a:extLst>
              <a:ext uri="{FF2B5EF4-FFF2-40B4-BE49-F238E27FC236}">
                <a16:creationId xmlns:a16="http://schemas.microsoft.com/office/drawing/2014/main" id="{9C483F93-83F8-B713-9676-C6BDD9CE9996}"/>
              </a:ext>
            </a:extLst>
          </p:cNvPr>
          <p:cNvSpPr>
            <a:spLocks noGrp="1"/>
          </p:cNvSpPr>
          <p:nvPr>
            <p:ph idx="1"/>
          </p:nvPr>
        </p:nvSpPr>
        <p:spPr>
          <a:xfrm>
            <a:off x="140042" y="1513935"/>
            <a:ext cx="5799439" cy="4087796"/>
          </a:xfrm>
        </p:spPr>
        <p:txBody>
          <a:bodyPr vert="horz" lIns="91440" tIns="45720" rIns="91440" bIns="45720" rtlCol="0" anchor="t">
            <a:normAutofit/>
          </a:bodyPr>
          <a:lstStyle/>
          <a:p>
            <a:pPr marL="0" indent="0">
              <a:lnSpc>
                <a:spcPct val="120000"/>
              </a:lnSpc>
              <a:spcBef>
                <a:spcPts val="0"/>
              </a:spcBef>
              <a:spcAft>
                <a:spcPts val="1200"/>
              </a:spcAft>
              <a:buNone/>
            </a:pPr>
            <a:r>
              <a:rPr lang="en-BE" sz="1400" b="1" dirty="0">
                <a:solidFill>
                  <a:srgbClr val="1C0840"/>
                </a:solidFill>
                <a:effectLst/>
                <a:ea typeface="Yu Mincho" panose="02020400000000000000" pitchFamily="18" charset="-128"/>
                <a:cs typeface="Arial" panose="020B0604020202020204" pitchFamily="34" charset="0"/>
              </a:rPr>
              <a:t>1</a:t>
            </a:r>
            <a:r>
              <a:rPr lang="en-US" sz="1400" b="1" dirty="0">
                <a:solidFill>
                  <a:srgbClr val="1C0840"/>
                </a:solidFill>
                <a:effectLst/>
                <a:ea typeface="Yu Mincho" panose="02020400000000000000" pitchFamily="18" charset="-128"/>
                <a:cs typeface="Arial" panose="020B0604020202020204" pitchFamily="34" charset="0"/>
              </a:rPr>
              <a:t>5</a:t>
            </a:r>
            <a:r>
              <a:rPr lang="en-BE" sz="1400" b="1" dirty="0">
                <a:solidFill>
                  <a:srgbClr val="1C0840"/>
                </a:solidFill>
                <a:effectLst/>
                <a:ea typeface="Yu Mincho" panose="02020400000000000000" pitchFamily="18" charset="-128"/>
                <a:cs typeface="Arial" panose="020B0604020202020204" pitchFamily="34" charset="0"/>
              </a:rPr>
              <a:t>.</a:t>
            </a:r>
            <a:r>
              <a:rPr lang="en-US" sz="1400" b="1" dirty="0">
                <a:solidFill>
                  <a:srgbClr val="1C0840"/>
                </a:solidFill>
                <a:effectLst/>
                <a:ea typeface="Yu Mincho" panose="02020400000000000000" pitchFamily="18" charset="-128"/>
                <a:cs typeface="Arial" panose="020B0604020202020204" pitchFamily="34" charset="0"/>
              </a:rPr>
              <a:t>0</a:t>
            </a:r>
            <a:r>
              <a:rPr lang="en-BE" sz="1400" b="1" dirty="0">
                <a:solidFill>
                  <a:srgbClr val="1C0840"/>
                </a:solidFill>
                <a:effectLst/>
                <a:ea typeface="Yu Mincho" panose="02020400000000000000" pitchFamily="18" charset="-128"/>
                <a:cs typeface="Arial" panose="020B0604020202020204" pitchFamily="34" charset="0"/>
              </a:rPr>
              <a:t>0	</a:t>
            </a:r>
            <a:r>
              <a:rPr lang="en-US" sz="1400" b="1" dirty="0">
                <a:solidFill>
                  <a:srgbClr val="1C0840"/>
                </a:solidFill>
                <a:effectLst/>
                <a:ea typeface="Yu Mincho" panose="02020400000000000000" pitchFamily="18" charset="-128"/>
                <a:cs typeface="Arial" panose="020B0604020202020204" pitchFamily="34" charset="0"/>
              </a:rPr>
              <a:t>Opening and Welcome </a:t>
            </a:r>
            <a:r>
              <a:rPr lang="en-BE" sz="1400" b="1" dirty="0">
                <a:solidFill>
                  <a:srgbClr val="1C0840"/>
                </a:solidFill>
                <a:effectLst/>
                <a:ea typeface="Yu Mincho" panose="02020400000000000000" pitchFamily="18" charset="-128"/>
                <a:cs typeface="Arial" panose="020B0604020202020204" pitchFamily="34" charset="0"/>
              </a:rPr>
              <a:t>(5 min)</a:t>
            </a:r>
            <a:endParaRPr lang="en-BE" sz="1400" dirty="0">
              <a:effectLst/>
              <a:ea typeface="Yu Mincho" panose="02020400000000000000" pitchFamily="18" charset="-128"/>
              <a:cs typeface="Arial" panose="020B0604020202020204" pitchFamily="34" charset="0"/>
            </a:endParaRPr>
          </a:p>
          <a:p>
            <a:pPr marL="311785" indent="0">
              <a:lnSpc>
                <a:spcPct val="120000"/>
              </a:lnSpc>
              <a:spcBef>
                <a:spcPts val="0"/>
              </a:spcBef>
              <a:spcAft>
                <a:spcPts val="1200"/>
              </a:spcAft>
              <a:buNone/>
            </a:pPr>
            <a:r>
              <a:rPr lang="en-US" sz="1400" dirty="0">
                <a:effectLst/>
                <a:ea typeface="Yu Mincho" panose="02020400000000000000" pitchFamily="18" charset="-128"/>
                <a:cs typeface="Arial" panose="020B0604020202020204" pitchFamily="34" charset="0"/>
              </a:rPr>
              <a:t>	Natalie Samovich</a:t>
            </a:r>
            <a:r>
              <a:rPr lang="en-BE" sz="1400" dirty="0">
                <a:effectLst/>
                <a:ea typeface="Yu Mincho" panose="02020400000000000000" pitchFamily="18" charset="-128"/>
                <a:cs typeface="Arial" panose="020B0604020202020204" pitchFamily="34" charset="0"/>
              </a:rPr>
              <a:t>, </a:t>
            </a:r>
            <a:r>
              <a:rPr lang="en-US" sz="1400" dirty="0">
                <a:effectLst/>
                <a:ea typeface="Yu Mincho" panose="02020400000000000000" pitchFamily="18" charset="-128"/>
                <a:cs typeface="Arial" panose="020B0604020202020204" pitchFamily="34" charset="0"/>
              </a:rPr>
              <a:t>AIOTI WG Energy Chair, Enercoutim</a:t>
            </a:r>
            <a:endParaRPr lang="en-BE" sz="1400" dirty="0">
              <a:effectLst/>
              <a:ea typeface="Yu Mincho" panose="02020400000000000000" pitchFamily="18" charset="-128"/>
              <a:cs typeface="Arial" panose="020B0604020202020204" pitchFamily="34" charset="0"/>
            </a:endParaRPr>
          </a:p>
          <a:p>
            <a:pPr marL="0" indent="0">
              <a:lnSpc>
                <a:spcPct val="120000"/>
              </a:lnSpc>
              <a:spcBef>
                <a:spcPts val="0"/>
              </a:spcBef>
              <a:spcAft>
                <a:spcPts val="1200"/>
              </a:spcAft>
              <a:buNone/>
            </a:pPr>
            <a:endParaRPr lang="en-BE" sz="1400" dirty="0">
              <a:effectLst/>
              <a:ea typeface="Yu Mincho" panose="02020400000000000000" pitchFamily="18" charset="-128"/>
              <a:cs typeface="Arial" panose="020B0604020202020204" pitchFamily="34" charset="0"/>
            </a:endParaRPr>
          </a:p>
          <a:p>
            <a:pPr marL="0" indent="0">
              <a:lnSpc>
                <a:spcPct val="120000"/>
              </a:lnSpc>
              <a:spcBef>
                <a:spcPts val="0"/>
              </a:spcBef>
              <a:spcAft>
                <a:spcPts val="1200"/>
              </a:spcAft>
              <a:buNone/>
            </a:pPr>
            <a:r>
              <a:rPr lang="en-US" sz="1400" b="1" dirty="0">
                <a:solidFill>
                  <a:srgbClr val="1C0840"/>
                </a:solidFill>
                <a:effectLst/>
                <a:ea typeface="Yu Mincho" panose="02020400000000000000" pitchFamily="18" charset="-128"/>
                <a:cs typeface="Arial" panose="020B0604020202020204" pitchFamily="34" charset="0"/>
              </a:rPr>
              <a:t>15.05	Presentation of the paper (15 min)</a:t>
            </a:r>
            <a:endParaRPr lang="en-BE" sz="1400" dirty="0">
              <a:effectLst/>
              <a:ea typeface="Yu Mincho" panose="02020400000000000000" pitchFamily="18" charset="-128"/>
              <a:cs typeface="Arial" panose="020B0604020202020204" pitchFamily="34" charset="0"/>
            </a:endParaRPr>
          </a:p>
          <a:p>
            <a:pPr marL="311785" indent="0">
              <a:lnSpc>
                <a:spcPct val="120000"/>
              </a:lnSpc>
              <a:spcBef>
                <a:spcPts val="0"/>
              </a:spcBef>
              <a:spcAft>
                <a:spcPts val="1200"/>
              </a:spcAft>
              <a:buNone/>
            </a:pPr>
            <a:r>
              <a:rPr lang="en-US" sz="1400" dirty="0">
                <a:effectLst/>
                <a:ea typeface="Yu Mincho" panose="02020400000000000000" pitchFamily="18" charset="-128"/>
                <a:cs typeface="Arial" panose="020B0604020202020204" pitchFamily="34" charset="0"/>
              </a:rPr>
              <a:t>	Natalie Samovich</a:t>
            </a:r>
            <a:r>
              <a:rPr lang="en-BE" sz="1400" dirty="0">
                <a:effectLst/>
                <a:ea typeface="Yu Mincho" panose="02020400000000000000" pitchFamily="18" charset="-128"/>
                <a:cs typeface="Arial" panose="020B0604020202020204" pitchFamily="34" charset="0"/>
              </a:rPr>
              <a:t>, </a:t>
            </a:r>
            <a:r>
              <a:rPr lang="en-US" sz="1400" dirty="0">
                <a:effectLst/>
                <a:ea typeface="Yu Mincho" panose="02020400000000000000" pitchFamily="18" charset="-128"/>
                <a:cs typeface="Arial" panose="020B0604020202020204" pitchFamily="34" charset="0"/>
              </a:rPr>
              <a:t>AIOTI WG Energy Chair, Enercoutim</a:t>
            </a:r>
            <a:endParaRPr lang="en-BE" sz="1400" dirty="0">
              <a:effectLst/>
              <a:ea typeface="Yu Mincho" panose="02020400000000000000" pitchFamily="18" charset="-128"/>
              <a:cs typeface="Arial" panose="020B0604020202020204" pitchFamily="34" charset="0"/>
            </a:endParaRPr>
          </a:p>
          <a:p>
            <a:pPr marL="0" indent="0">
              <a:lnSpc>
                <a:spcPct val="120000"/>
              </a:lnSpc>
              <a:spcBef>
                <a:spcPts val="0"/>
              </a:spcBef>
              <a:spcAft>
                <a:spcPts val="1200"/>
              </a:spcAft>
              <a:buNone/>
            </a:pPr>
            <a:endParaRPr lang="en-BE" sz="1400" dirty="0">
              <a:effectLst/>
              <a:ea typeface="Yu Mincho" panose="02020400000000000000" pitchFamily="18" charset="-128"/>
              <a:cs typeface="Arial" panose="020B0604020202020204" pitchFamily="34" charset="0"/>
            </a:endParaRPr>
          </a:p>
          <a:p>
            <a:pPr marL="0" indent="0">
              <a:lnSpc>
                <a:spcPct val="120000"/>
              </a:lnSpc>
              <a:spcBef>
                <a:spcPts val="0"/>
              </a:spcBef>
              <a:spcAft>
                <a:spcPts val="1200"/>
              </a:spcAft>
              <a:buNone/>
            </a:pPr>
            <a:r>
              <a:rPr lang="en-BE" sz="1400" b="1" dirty="0">
                <a:solidFill>
                  <a:srgbClr val="1C0840"/>
                </a:solidFill>
                <a:effectLst/>
                <a:ea typeface="Yu Mincho" panose="02020400000000000000" pitchFamily="18" charset="-128"/>
                <a:cs typeface="Arial" panose="020B0604020202020204" pitchFamily="34" charset="0"/>
              </a:rPr>
              <a:t>1</a:t>
            </a:r>
            <a:r>
              <a:rPr lang="en-US" sz="1400" b="1" dirty="0">
                <a:solidFill>
                  <a:srgbClr val="1C0840"/>
                </a:solidFill>
                <a:effectLst/>
                <a:ea typeface="Yu Mincho" panose="02020400000000000000" pitchFamily="18" charset="-128"/>
                <a:cs typeface="Arial" panose="020B0604020202020204" pitchFamily="34" charset="0"/>
              </a:rPr>
              <a:t>5</a:t>
            </a:r>
            <a:r>
              <a:rPr lang="en-BE" sz="1400" b="1" dirty="0">
                <a:solidFill>
                  <a:srgbClr val="1C0840"/>
                </a:solidFill>
                <a:effectLst/>
                <a:ea typeface="Yu Mincho" panose="02020400000000000000" pitchFamily="18" charset="-128"/>
                <a:cs typeface="Arial" panose="020B0604020202020204" pitchFamily="34" charset="0"/>
              </a:rPr>
              <a:t>.</a:t>
            </a:r>
            <a:r>
              <a:rPr lang="en-US" sz="1400" b="1" dirty="0">
                <a:solidFill>
                  <a:srgbClr val="1C0840"/>
                </a:solidFill>
                <a:effectLst/>
                <a:ea typeface="Yu Mincho" panose="02020400000000000000" pitchFamily="18" charset="-128"/>
                <a:cs typeface="Arial" panose="020B0604020202020204" pitchFamily="34" charset="0"/>
              </a:rPr>
              <a:t>20</a:t>
            </a:r>
            <a:r>
              <a:rPr lang="en-BE" sz="1400" b="1" dirty="0">
                <a:solidFill>
                  <a:srgbClr val="1C0840"/>
                </a:solidFill>
                <a:effectLst/>
                <a:ea typeface="Yu Mincho" panose="02020400000000000000" pitchFamily="18" charset="-128"/>
                <a:cs typeface="Arial" panose="020B0604020202020204" pitchFamily="34" charset="0"/>
              </a:rPr>
              <a:t>	</a:t>
            </a:r>
            <a:r>
              <a:rPr lang="en-US" sz="1400" b="1" dirty="0">
                <a:solidFill>
                  <a:srgbClr val="1C0840"/>
                </a:solidFill>
                <a:effectLst/>
                <a:ea typeface="Yu Mincho" panose="02020400000000000000" pitchFamily="18" charset="-128"/>
                <a:cs typeface="Arial" panose="020B0604020202020204" pitchFamily="34" charset="0"/>
              </a:rPr>
              <a:t>Presentation of the paper use cases </a:t>
            </a:r>
            <a:r>
              <a:rPr lang="en-BE" sz="1400" b="1" dirty="0">
                <a:solidFill>
                  <a:srgbClr val="1C0840"/>
                </a:solidFill>
                <a:effectLst/>
                <a:ea typeface="Yu Mincho" panose="02020400000000000000" pitchFamily="18" charset="-128"/>
                <a:cs typeface="Arial" panose="020B0604020202020204" pitchFamily="34" charset="0"/>
              </a:rPr>
              <a:t>(</a:t>
            </a:r>
            <a:r>
              <a:rPr lang="en-US" sz="1400" b="1" dirty="0">
                <a:solidFill>
                  <a:srgbClr val="1C0840"/>
                </a:solidFill>
                <a:effectLst/>
                <a:ea typeface="Yu Mincho" panose="02020400000000000000" pitchFamily="18" charset="-128"/>
                <a:cs typeface="Arial" panose="020B0604020202020204" pitchFamily="34" charset="0"/>
              </a:rPr>
              <a:t>45</a:t>
            </a:r>
            <a:r>
              <a:rPr lang="en-BE" sz="1400" b="1" dirty="0">
                <a:solidFill>
                  <a:srgbClr val="1C0840"/>
                </a:solidFill>
                <a:effectLst/>
                <a:ea typeface="Yu Mincho" panose="02020400000000000000" pitchFamily="18" charset="-128"/>
                <a:cs typeface="Arial" panose="020B0604020202020204" pitchFamily="34" charset="0"/>
              </a:rPr>
              <a:t> min)</a:t>
            </a:r>
            <a:endParaRPr lang="en-BE" sz="1400" dirty="0">
              <a:effectLst/>
              <a:ea typeface="Yu Mincho" panose="02020400000000000000" pitchFamily="18" charset="-128"/>
              <a:cs typeface="Arial" panose="020B0604020202020204" pitchFamily="34" charset="0"/>
            </a:endParaRPr>
          </a:p>
          <a:p>
            <a:pPr marL="311785" indent="0">
              <a:lnSpc>
                <a:spcPct val="120000"/>
              </a:lnSpc>
              <a:spcBef>
                <a:spcPts val="0"/>
              </a:spcBef>
              <a:spcAft>
                <a:spcPts val="1200"/>
              </a:spcAft>
              <a:buNone/>
            </a:pPr>
            <a:r>
              <a:rPr lang="en-US" sz="1400" dirty="0">
                <a:effectLst/>
                <a:ea typeface="Yu Mincho" panose="02020400000000000000" pitchFamily="18" charset="-128"/>
                <a:cs typeface="Arial" panose="020B0604020202020204" pitchFamily="34" charset="0"/>
              </a:rPr>
              <a:t>	Asbjorn Hovsto</a:t>
            </a:r>
            <a:r>
              <a:rPr lang="en-BE" sz="1400" dirty="0">
                <a:effectLst/>
                <a:ea typeface="Yu Mincho" panose="02020400000000000000" pitchFamily="18" charset="-128"/>
                <a:cs typeface="Arial" panose="020B0604020202020204" pitchFamily="34" charset="0"/>
              </a:rPr>
              <a:t>, Hafenstrom</a:t>
            </a:r>
          </a:p>
          <a:p>
            <a:pPr marL="311785" indent="0">
              <a:lnSpc>
                <a:spcPct val="120000"/>
              </a:lnSpc>
              <a:spcBef>
                <a:spcPts val="0"/>
              </a:spcBef>
              <a:spcAft>
                <a:spcPts val="1200"/>
              </a:spcAft>
              <a:buNone/>
            </a:pPr>
            <a:r>
              <a:rPr lang="en-US" sz="1400" dirty="0">
                <a:effectLst/>
                <a:latin typeface="Century Gothic"/>
                <a:ea typeface="Yu Mincho"/>
                <a:cs typeface="Arial"/>
              </a:rPr>
              <a:t>	Ana Pereira, Ubiwhere</a:t>
            </a:r>
            <a:r>
              <a:rPr lang="en-BE" sz="1400" dirty="0">
                <a:latin typeface="Century Gothic"/>
              </a:rPr>
              <a:t> </a:t>
            </a:r>
            <a:endParaRPr lang="en-GB" sz="1400" b="1">
              <a:solidFill>
                <a:srgbClr val="1C0840"/>
              </a:solidFill>
              <a:effectLst/>
              <a:ea typeface="Yu Mincho" panose="02020400000000000000" pitchFamily="18" charset="-128"/>
              <a:cs typeface="Arial" panose="020B0604020202020204" pitchFamily="34" charset="0"/>
            </a:endParaRPr>
          </a:p>
        </p:txBody>
      </p:sp>
      <p:sp>
        <p:nvSpPr>
          <p:cNvPr id="3" name="Content Placeholder 2">
            <a:extLst>
              <a:ext uri="{FF2B5EF4-FFF2-40B4-BE49-F238E27FC236}">
                <a16:creationId xmlns:a16="http://schemas.microsoft.com/office/drawing/2014/main" id="{9717EF5A-B540-14C2-AE73-2FE268624A18}"/>
              </a:ext>
            </a:extLst>
          </p:cNvPr>
          <p:cNvSpPr txBox="1">
            <a:spLocks/>
          </p:cNvSpPr>
          <p:nvPr/>
        </p:nvSpPr>
        <p:spPr>
          <a:xfrm>
            <a:off x="6413863" y="1513935"/>
            <a:ext cx="5778137" cy="34779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Font typeface="Wingdings" pitchFamily="2" charset="2"/>
              <a:buNone/>
            </a:pPr>
            <a:r>
              <a:rPr lang="en-BE" sz="1400" b="1" dirty="0">
                <a:ea typeface="Yu Mincho" panose="02020400000000000000" pitchFamily="18" charset="-128"/>
                <a:cs typeface="Arial" panose="020B0604020202020204" pitchFamily="34" charset="0"/>
              </a:rPr>
              <a:t>16.0</a:t>
            </a:r>
            <a:r>
              <a:rPr lang="en-US" sz="1400" b="1" dirty="0">
                <a:ea typeface="Yu Mincho" panose="02020400000000000000" pitchFamily="18" charset="-128"/>
                <a:cs typeface="Arial" panose="020B0604020202020204" pitchFamily="34" charset="0"/>
              </a:rPr>
              <a:t>5</a:t>
            </a:r>
            <a:r>
              <a:rPr lang="en-BE" sz="1400" b="1" dirty="0">
                <a:ea typeface="Yu Mincho" panose="02020400000000000000" pitchFamily="18" charset="-128"/>
                <a:cs typeface="Arial" panose="020B0604020202020204" pitchFamily="34" charset="0"/>
              </a:rPr>
              <a:t>	</a:t>
            </a:r>
            <a:r>
              <a:rPr lang="en-US" sz="1400" b="1" dirty="0">
                <a:ea typeface="Yu Mincho" panose="02020400000000000000" pitchFamily="18" charset="-128"/>
                <a:cs typeface="Arial" panose="020B0604020202020204" pitchFamily="34" charset="0"/>
              </a:rPr>
              <a:t>Presentation of the paper recommendations</a:t>
            </a:r>
            <a:r>
              <a:rPr lang="en-BE" sz="1400" b="1" dirty="0">
                <a:ea typeface="Yu Mincho" panose="02020400000000000000" pitchFamily="18" charset="-128"/>
                <a:cs typeface="Arial" panose="020B0604020202020204" pitchFamily="34" charset="0"/>
              </a:rPr>
              <a:t> (</a:t>
            </a:r>
            <a:r>
              <a:rPr lang="en-US" sz="1400" b="1" dirty="0">
                <a:ea typeface="Yu Mincho" panose="02020400000000000000" pitchFamily="18" charset="-128"/>
                <a:cs typeface="Arial" panose="020B0604020202020204" pitchFamily="34" charset="0"/>
              </a:rPr>
              <a:t>15</a:t>
            </a:r>
            <a:r>
              <a:rPr lang="en-BE" sz="1400" b="1" dirty="0">
                <a:ea typeface="Yu Mincho" panose="02020400000000000000" pitchFamily="18" charset="-128"/>
                <a:cs typeface="Arial" panose="020B0604020202020204" pitchFamily="34" charset="0"/>
              </a:rPr>
              <a:t> min)</a:t>
            </a:r>
            <a:endParaRPr lang="en-BE" sz="1400" dirty="0">
              <a:ea typeface="Yu Mincho" panose="02020400000000000000" pitchFamily="18" charset="-128"/>
              <a:cs typeface="Arial" panose="020B0604020202020204" pitchFamily="34" charset="0"/>
            </a:endParaRPr>
          </a:p>
          <a:p>
            <a:pPr marL="311785" indent="0">
              <a:lnSpc>
                <a:spcPct val="120000"/>
              </a:lnSpc>
              <a:spcBef>
                <a:spcPts val="0"/>
              </a:spcBef>
              <a:spcAft>
                <a:spcPts val="1200"/>
              </a:spcAft>
              <a:buFont typeface="Wingdings" pitchFamily="2" charset="2"/>
              <a:buNone/>
            </a:pPr>
            <a:r>
              <a:rPr lang="en-US" sz="1400" dirty="0">
                <a:ea typeface="Yu Mincho" panose="02020400000000000000" pitchFamily="18" charset="-128"/>
                <a:cs typeface="Arial" panose="020B0604020202020204" pitchFamily="34" charset="0"/>
              </a:rPr>
              <a:t>	Mays AL-Naday, University of Essex</a:t>
            </a:r>
            <a:endParaRPr lang="en-BE" sz="1400" dirty="0">
              <a:ea typeface="Yu Mincho" panose="02020400000000000000" pitchFamily="18" charset="-128"/>
              <a:cs typeface="Arial" panose="020B0604020202020204" pitchFamily="34" charset="0"/>
            </a:endParaRPr>
          </a:p>
          <a:p>
            <a:pPr marL="311785" indent="0">
              <a:lnSpc>
                <a:spcPct val="120000"/>
              </a:lnSpc>
              <a:spcBef>
                <a:spcPts val="0"/>
              </a:spcBef>
              <a:spcAft>
                <a:spcPts val="1200"/>
              </a:spcAft>
              <a:buFont typeface="Wingdings" pitchFamily="2" charset="2"/>
              <a:buNone/>
            </a:pPr>
            <a:r>
              <a:rPr lang="en-US" sz="1400" dirty="0">
                <a:ea typeface="Yu Mincho" panose="02020400000000000000" pitchFamily="18" charset="-128"/>
                <a:cs typeface="Arial" panose="020B0604020202020204" pitchFamily="34" charset="0"/>
              </a:rPr>
              <a:t>	Ondrej Cerny, E.DSO</a:t>
            </a:r>
            <a:endParaRPr lang="en-BE" sz="1400" dirty="0">
              <a:ea typeface="Yu Mincho" panose="02020400000000000000" pitchFamily="18" charset="-128"/>
              <a:cs typeface="Arial" panose="020B0604020202020204" pitchFamily="34" charset="0"/>
            </a:endParaRPr>
          </a:p>
          <a:p>
            <a:pPr marL="0" indent="0">
              <a:lnSpc>
                <a:spcPct val="120000"/>
              </a:lnSpc>
              <a:spcBef>
                <a:spcPts val="0"/>
              </a:spcBef>
              <a:spcAft>
                <a:spcPts val="1200"/>
              </a:spcAft>
              <a:buFont typeface="Wingdings" pitchFamily="2" charset="2"/>
              <a:buNone/>
            </a:pPr>
            <a:r>
              <a:rPr lang="en-BE" sz="1400" dirty="0">
                <a:ea typeface="Yu Mincho" panose="02020400000000000000" pitchFamily="18" charset="-128"/>
                <a:cs typeface="Arial" panose="020B0604020202020204" pitchFamily="34" charset="0"/>
              </a:rPr>
              <a:t> </a:t>
            </a:r>
          </a:p>
          <a:p>
            <a:pPr marL="0" indent="0">
              <a:lnSpc>
                <a:spcPct val="120000"/>
              </a:lnSpc>
              <a:spcBef>
                <a:spcPts val="0"/>
              </a:spcBef>
              <a:spcAft>
                <a:spcPts val="1200"/>
              </a:spcAft>
              <a:buFont typeface="Wingdings" pitchFamily="2" charset="2"/>
              <a:buNone/>
            </a:pPr>
            <a:r>
              <a:rPr lang="en-BE" sz="1400" b="1" dirty="0">
                <a:ea typeface="Yu Mincho" panose="02020400000000000000" pitchFamily="18" charset="-128"/>
                <a:cs typeface="Arial" panose="020B0604020202020204" pitchFamily="34" charset="0"/>
              </a:rPr>
              <a:t>1</a:t>
            </a:r>
            <a:r>
              <a:rPr lang="en-US" sz="1400" b="1" dirty="0">
                <a:ea typeface="Yu Mincho" panose="02020400000000000000" pitchFamily="18" charset="-128"/>
                <a:cs typeface="Arial" panose="020B0604020202020204" pitchFamily="34" charset="0"/>
              </a:rPr>
              <a:t>6</a:t>
            </a:r>
            <a:r>
              <a:rPr lang="en-BE" sz="1400" b="1" dirty="0">
                <a:ea typeface="Yu Mincho" panose="02020400000000000000" pitchFamily="18" charset="-128"/>
                <a:cs typeface="Arial" panose="020B0604020202020204" pitchFamily="34" charset="0"/>
              </a:rPr>
              <a:t>.</a:t>
            </a:r>
            <a:r>
              <a:rPr lang="en-US" sz="1400" b="1" dirty="0">
                <a:ea typeface="Yu Mincho" panose="02020400000000000000" pitchFamily="18" charset="-128"/>
                <a:cs typeface="Arial" panose="020B0604020202020204" pitchFamily="34" charset="0"/>
              </a:rPr>
              <a:t>20</a:t>
            </a:r>
            <a:r>
              <a:rPr lang="en-BE" sz="1400" b="1" dirty="0">
                <a:ea typeface="Yu Mincho" panose="02020400000000000000" pitchFamily="18" charset="-128"/>
                <a:cs typeface="Arial" panose="020B0604020202020204" pitchFamily="34" charset="0"/>
              </a:rPr>
              <a:t>	Questions from the audience</a:t>
            </a:r>
            <a:r>
              <a:rPr lang="en-US" sz="1400" b="1" dirty="0">
                <a:ea typeface="Yu Mincho" panose="02020400000000000000" pitchFamily="18" charset="-128"/>
                <a:cs typeface="Arial" panose="020B0604020202020204" pitchFamily="34" charset="0"/>
              </a:rPr>
              <a:t> (10 min)</a:t>
            </a:r>
            <a:endParaRPr lang="en-BE" sz="1400" dirty="0">
              <a:ea typeface="Yu Mincho" panose="02020400000000000000" pitchFamily="18" charset="-128"/>
              <a:cs typeface="Arial" panose="020B0604020202020204" pitchFamily="34" charset="0"/>
            </a:endParaRPr>
          </a:p>
          <a:p>
            <a:pPr marL="0" indent="0">
              <a:lnSpc>
                <a:spcPct val="120000"/>
              </a:lnSpc>
              <a:spcBef>
                <a:spcPts val="0"/>
              </a:spcBef>
              <a:spcAft>
                <a:spcPts val="1200"/>
              </a:spcAft>
              <a:buFont typeface="Wingdings" pitchFamily="2" charset="2"/>
              <a:buNone/>
            </a:pPr>
            <a:r>
              <a:rPr lang="en-BE" sz="1400" dirty="0">
                <a:ea typeface="Yu Mincho" panose="02020400000000000000" pitchFamily="18" charset="-128"/>
                <a:cs typeface="Arial" panose="020B0604020202020204" pitchFamily="34" charset="0"/>
              </a:rPr>
              <a:t> </a:t>
            </a:r>
          </a:p>
          <a:p>
            <a:pPr marL="0" indent="0">
              <a:lnSpc>
                <a:spcPct val="120000"/>
              </a:lnSpc>
              <a:spcBef>
                <a:spcPts val="0"/>
              </a:spcBef>
              <a:spcAft>
                <a:spcPts val="1200"/>
              </a:spcAft>
              <a:buFont typeface="Wingdings" pitchFamily="2" charset="2"/>
              <a:buNone/>
            </a:pPr>
            <a:r>
              <a:rPr lang="en-BE" sz="1400" b="1" dirty="0">
                <a:ea typeface="Yu Mincho" panose="02020400000000000000" pitchFamily="18" charset="-128"/>
                <a:cs typeface="Arial" panose="020B0604020202020204" pitchFamily="34" charset="0"/>
              </a:rPr>
              <a:t>1</a:t>
            </a:r>
            <a:r>
              <a:rPr lang="en-US" sz="1400" b="1" dirty="0">
                <a:ea typeface="Yu Mincho" panose="02020400000000000000" pitchFamily="18" charset="-128"/>
                <a:cs typeface="Arial" panose="020B0604020202020204" pitchFamily="34" charset="0"/>
              </a:rPr>
              <a:t>6</a:t>
            </a:r>
            <a:r>
              <a:rPr lang="en-BE" sz="1400" b="1" dirty="0">
                <a:ea typeface="Yu Mincho" panose="02020400000000000000" pitchFamily="18" charset="-128"/>
                <a:cs typeface="Arial" panose="020B0604020202020204" pitchFamily="34" charset="0"/>
              </a:rPr>
              <a:t>.</a:t>
            </a:r>
            <a:r>
              <a:rPr lang="en-US" sz="1400" b="1" dirty="0">
                <a:ea typeface="Yu Mincho" panose="02020400000000000000" pitchFamily="18" charset="-128"/>
                <a:cs typeface="Arial" panose="020B0604020202020204" pitchFamily="34" charset="0"/>
              </a:rPr>
              <a:t>30</a:t>
            </a:r>
            <a:r>
              <a:rPr lang="en-BE" sz="1400" b="1" dirty="0">
                <a:ea typeface="Yu Mincho" panose="02020400000000000000" pitchFamily="18" charset="-128"/>
                <a:cs typeface="Arial" panose="020B0604020202020204" pitchFamily="34" charset="0"/>
              </a:rPr>
              <a:t>	Wrap up and end of Webinar (5 min)</a:t>
            </a:r>
            <a:endParaRPr lang="en-BE" sz="1400" dirty="0">
              <a:ea typeface="Yu Mincho" panose="02020400000000000000" pitchFamily="18" charset="-128"/>
              <a:cs typeface="Arial" panose="020B0604020202020204" pitchFamily="34" charset="0"/>
            </a:endParaRPr>
          </a:p>
          <a:p>
            <a:pPr marL="0" indent="0">
              <a:lnSpc>
                <a:spcPct val="120000"/>
              </a:lnSpc>
              <a:spcBef>
                <a:spcPts val="0"/>
              </a:spcBef>
              <a:spcAft>
                <a:spcPts val="1200"/>
              </a:spcAft>
              <a:buFont typeface="Wingdings" pitchFamily="2" charset="2"/>
              <a:buNone/>
            </a:pPr>
            <a:r>
              <a:rPr lang="en-US" sz="1400" dirty="0">
                <a:ea typeface="Yu Mincho" panose="02020400000000000000" pitchFamily="18" charset="-128"/>
                <a:cs typeface="Arial" panose="020B0604020202020204" pitchFamily="34" charset="0"/>
              </a:rPr>
              <a:t>	Natalie Samovich</a:t>
            </a:r>
            <a:r>
              <a:rPr lang="en-BE" sz="1400" dirty="0">
                <a:ea typeface="Yu Mincho" panose="02020400000000000000" pitchFamily="18" charset="-128"/>
                <a:cs typeface="Arial" panose="020B0604020202020204" pitchFamily="34" charset="0"/>
              </a:rPr>
              <a:t>, </a:t>
            </a:r>
            <a:r>
              <a:rPr lang="en-US" sz="1400" dirty="0">
                <a:ea typeface="Yu Mincho" panose="02020400000000000000" pitchFamily="18" charset="-128"/>
                <a:cs typeface="Arial" panose="020B0604020202020204" pitchFamily="34" charset="0"/>
              </a:rPr>
              <a:t>AIOTI WG Energy Chair, Enercoutim</a:t>
            </a:r>
            <a:r>
              <a:rPr lang="en-BE" sz="1400" dirty="0"/>
              <a:t> </a:t>
            </a:r>
            <a:endParaRPr lang="en-GB" sz="1400" b="1" dirty="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22987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A527-E715-C8D9-A391-780B2C4BD3F8}"/>
              </a:ext>
            </a:extLst>
          </p:cNvPr>
          <p:cNvSpPr>
            <a:spLocks noGrp="1"/>
          </p:cNvSpPr>
          <p:nvPr>
            <p:ph type="ctrTitle"/>
          </p:nvPr>
        </p:nvSpPr>
        <p:spPr>
          <a:xfrm>
            <a:off x="838200" y="2693773"/>
            <a:ext cx="10515600" cy="1872791"/>
          </a:xfrm>
        </p:spPr>
        <p:txBody>
          <a:bodyPr>
            <a:normAutofit/>
          </a:bodyPr>
          <a:lstStyle/>
          <a:p>
            <a:r>
              <a:rPr lang="aa-ET" dirty="0"/>
              <a:t>About AIOTI </a:t>
            </a:r>
            <a:r>
              <a:rPr lang="aa-ET"/>
              <a:t>WG </a:t>
            </a:r>
            <a:r>
              <a:rPr lang="en-US" dirty="0"/>
              <a:t>Energy</a:t>
            </a:r>
            <a:endParaRPr lang="aa-ET" dirty="0"/>
          </a:p>
        </p:txBody>
      </p:sp>
    </p:spTree>
    <p:extLst>
      <p:ext uri="{BB962C8B-B14F-4D97-AF65-F5344CB8AC3E}">
        <p14:creationId xmlns:p14="http://schemas.microsoft.com/office/powerpoint/2010/main" val="2599840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968561" y="1155888"/>
            <a:ext cx="2427717" cy="912320"/>
          </a:xfrm>
          <a:prstGeom prst="rect">
            <a:avLst/>
          </a:prstGeom>
        </p:spPr>
        <p:txBody>
          <a:bodyPr vert="horz" wrap="square" lIns="0" tIns="10941" rIns="0" bIns="0" rtlCol="0" anchor="ctr">
            <a:spAutoFit/>
          </a:bodyPr>
          <a:lstStyle/>
          <a:p>
            <a:pPr marL="11113" marR="4607" indent="-4763" algn="ctr">
              <a:lnSpc>
                <a:spcPct val="120000"/>
              </a:lnSpc>
              <a:spcBef>
                <a:spcPts val="86"/>
              </a:spcBef>
            </a:pPr>
            <a:r>
              <a:rPr sz="1600" kern="0" spc="-45" dirty="0">
                <a:effectLst/>
              </a:rPr>
              <a:t>Chair</a:t>
            </a:r>
            <a:br>
              <a:rPr lang="en-US" sz="1600" kern="0" spc="-45" dirty="0"/>
            </a:br>
            <a:r>
              <a:rPr sz="1600" b="0" kern="0" spc="-45" dirty="0">
                <a:effectLst/>
              </a:rPr>
              <a:t>Natalie Samovich</a:t>
            </a:r>
          </a:p>
          <a:p>
            <a:pPr marL="11113" marR="4607" indent="-4763" algn="ctr">
              <a:lnSpc>
                <a:spcPct val="120000"/>
              </a:lnSpc>
              <a:spcBef>
                <a:spcPts val="86"/>
              </a:spcBef>
            </a:pPr>
            <a:r>
              <a:rPr sz="1600" b="0" kern="0" spc="-45" dirty="0">
                <a:effectLst/>
              </a:rPr>
              <a:t>Enercoutim</a:t>
            </a:r>
          </a:p>
        </p:txBody>
      </p:sp>
      <p:sp>
        <p:nvSpPr>
          <p:cNvPr id="6" name="object 6"/>
          <p:cNvSpPr txBox="1"/>
          <p:nvPr/>
        </p:nvSpPr>
        <p:spPr>
          <a:xfrm>
            <a:off x="883774" y="4152139"/>
            <a:ext cx="10424452" cy="2087479"/>
          </a:xfrm>
          <a:prstGeom prst="rect">
            <a:avLst/>
          </a:prstGeom>
        </p:spPr>
        <p:txBody>
          <a:bodyPr vert="horz" wrap="square" lIns="0" tIns="14971" rIns="0" bIns="0" rtlCol="0" anchor="t">
            <a:spAutoFit/>
          </a:bodyPr>
          <a:lstStyle>
            <a:defPPr>
              <a:defRPr lang="en-US"/>
            </a:defPPr>
            <a:lvl1pPr marL="11516" marR="4607" algn="just">
              <a:lnSpc>
                <a:spcPct val="101299"/>
              </a:lnSpc>
              <a:spcBef>
                <a:spcPts val="2612"/>
              </a:spcBef>
              <a:defRPr sz="1400" spc="-82">
                <a:solidFill>
                  <a:srgbClr val="0070C0"/>
                </a:solidFill>
                <a:latin typeface="Work Sans" pitchFamily="2" charset="77"/>
                <a:cs typeface="Times New Roman"/>
              </a:defRPr>
            </a:lvl1pPr>
          </a:lstStyle>
          <a:p>
            <a:pPr marL="715645" marR="4445" indent="-704850" defTabSz="914400">
              <a:lnSpc>
                <a:spcPct val="100000"/>
              </a:lnSpc>
              <a:spcBef>
                <a:spcPts val="413"/>
              </a:spcBef>
              <a:tabLst>
                <a:tab pos="193675" algn="l"/>
              </a:tabLst>
            </a:pPr>
            <a:r>
              <a:rPr lang="en-GB" sz="1600" b="1" kern="0" spc="0" dirty="0">
                <a:solidFill>
                  <a:srgbClr val="1C0840"/>
                </a:solidFill>
                <a:latin typeface="Century Gothic"/>
                <a:ea typeface="+mn-lt"/>
                <a:cs typeface="+mn-lt"/>
              </a:rPr>
              <a:t>Vision: </a:t>
            </a:r>
            <a:r>
              <a:rPr lang="en-US" sz="1600" kern="0" spc="0" dirty="0">
                <a:solidFill>
                  <a:srgbClr val="1C0840"/>
                </a:solidFill>
                <a:latin typeface="Century Gothic"/>
                <a:ea typeface="+mn-lt"/>
                <a:cs typeface="+mn-lt"/>
              </a:rPr>
              <a:t>We enable the development and deployment of the advanced IoT technologies, applications and services creating IoT sustainable, safe, secure and standardised solutions to address the changing paradigm in energy sector, supporting Green Deal Goals and enabling twin Energy and Digital Transition. </a:t>
            </a:r>
            <a:endParaRPr lang="en-GB" sz="1600" kern="0" spc="0" dirty="0">
              <a:solidFill>
                <a:srgbClr val="1C0840"/>
              </a:solidFill>
              <a:latin typeface="Century Gothic" panose="020B0502020202020204" pitchFamily="34" charset="0"/>
              <a:ea typeface="+mn-lt"/>
              <a:cs typeface="+mn-lt"/>
            </a:endParaRPr>
          </a:p>
          <a:p>
            <a:pPr marL="715963" marR="4445" indent="-704850" defTabSz="914400">
              <a:lnSpc>
                <a:spcPct val="100000"/>
              </a:lnSpc>
              <a:spcBef>
                <a:spcPts val="413"/>
              </a:spcBef>
              <a:tabLst>
                <a:tab pos="193675" algn="l"/>
              </a:tabLst>
            </a:pPr>
            <a:endParaRPr lang="en-US" sz="1600" kern="0" spc="0" dirty="0">
              <a:solidFill>
                <a:srgbClr val="1C0840"/>
              </a:solidFill>
              <a:latin typeface="Century Gothic" panose="020B0502020202020204" pitchFamily="34" charset="0"/>
              <a:ea typeface="+mn-lt"/>
              <a:cs typeface="+mn-lt"/>
            </a:endParaRPr>
          </a:p>
          <a:p>
            <a:pPr marL="715645" marR="4445" indent="-704850" defTabSz="914400">
              <a:lnSpc>
                <a:spcPct val="100000"/>
              </a:lnSpc>
              <a:spcBef>
                <a:spcPts val="413"/>
              </a:spcBef>
              <a:tabLst>
                <a:tab pos="193675" algn="l"/>
              </a:tabLst>
            </a:pPr>
            <a:r>
              <a:rPr lang="it-IT" sz="1600" b="1" kern="0" spc="0" dirty="0">
                <a:solidFill>
                  <a:srgbClr val="1C0840"/>
                </a:solidFill>
                <a:latin typeface="Century Gothic"/>
                <a:ea typeface="+mn-lt"/>
                <a:cs typeface="+mn-lt"/>
              </a:rPr>
              <a:t>Scope:</a:t>
            </a:r>
            <a:r>
              <a:rPr lang="en-US" sz="1600" b="1" kern="0" spc="0" dirty="0">
                <a:solidFill>
                  <a:srgbClr val="1C0840"/>
                </a:solidFill>
                <a:latin typeface="Century Gothic"/>
                <a:ea typeface="+mn-lt"/>
                <a:cs typeface="+mn-lt"/>
              </a:rPr>
              <a:t> </a:t>
            </a:r>
            <a:r>
              <a:rPr lang="en-US" sz="1600" kern="0" spc="0" dirty="0">
                <a:solidFill>
                  <a:srgbClr val="1C0840"/>
                </a:solidFill>
                <a:latin typeface="Century Gothic"/>
                <a:ea typeface="+mn-lt"/>
                <a:cs typeface="+mn-lt"/>
              </a:rPr>
              <a:t>We engage, </a:t>
            </a:r>
            <a:r>
              <a:rPr lang="en-US" sz="1600" kern="0" spc="0" dirty="0" err="1">
                <a:solidFill>
                  <a:srgbClr val="1C0840"/>
                </a:solidFill>
                <a:latin typeface="Century Gothic"/>
                <a:ea typeface="+mn-lt"/>
                <a:cs typeface="+mn-lt"/>
              </a:rPr>
              <a:t>organise</a:t>
            </a:r>
            <a:r>
              <a:rPr lang="en-US" sz="1600" kern="0" spc="0" dirty="0">
                <a:solidFill>
                  <a:srgbClr val="1C0840"/>
                </a:solidFill>
                <a:latin typeface="Century Gothic"/>
                <a:ea typeface="+mn-lt"/>
                <a:cs typeface="+mn-lt"/>
              </a:rPr>
              <a:t>, contribute and initiate activities and thought leadership contributions   related to the on-going Energy Transition in the EU in support of Green Deal. We are actively             engaged with the related stakeholders communities and within WGs at AIOTI.</a:t>
            </a:r>
          </a:p>
        </p:txBody>
      </p:sp>
      <p:sp>
        <p:nvSpPr>
          <p:cNvPr id="9" name="object 5">
            <a:extLst>
              <a:ext uri="{FF2B5EF4-FFF2-40B4-BE49-F238E27FC236}">
                <a16:creationId xmlns:a16="http://schemas.microsoft.com/office/drawing/2014/main" id="{641768B0-C01D-BD42-8B36-2AB69498CC9E}"/>
              </a:ext>
            </a:extLst>
          </p:cNvPr>
          <p:cNvSpPr txBox="1"/>
          <p:nvPr/>
        </p:nvSpPr>
        <p:spPr>
          <a:xfrm>
            <a:off x="7100346" y="1136512"/>
            <a:ext cx="2427717" cy="909627"/>
          </a:xfrm>
          <a:prstGeom prst="rect">
            <a:avLst/>
          </a:prstGeom>
        </p:spPr>
        <p:txBody>
          <a:bodyPr vert="horz" wrap="square" lIns="0" tIns="10941" rIns="0" bIns="0" rtlCol="0" anchor="ctr">
            <a:spAutoFit/>
          </a:bodyPr>
          <a:lstStyle>
            <a:lvl1pPr marL="11113" marR="4607" indent="-4763" algn="ctr" defTabSz="914400">
              <a:lnSpc>
                <a:spcPct val="120000"/>
              </a:lnSpc>
              <a:spcBef>
                <a:spcPts val="86"/>
              </a:spcBef>
              <a:buNone/>
              <a:defRPr sz="2000" b="0" i="0" spc="-45">
                <a:solidFill>
                  <a:srgbClr val="416477"/>
                </a:solidFill>
                <a:latin typeface="Work Sans" pitchFamily="2" charset="77"/>
                <a:ea typeface="Helvetica Neue Medium" panose="02000503000000020004" pitchFamily="2" charset="0"/>
                <a:cs typeface="Helvetica Neue Medium" panose="02000503000000020004" pitchFamily="2" charset="0"/>
              </a:defRPr>
            </a:lvl1pPr>
          </a:lstStyle>
          <a:p>
            <a:r>
              <a:rPr sz="1600" b="1" kern="0" dirty="0">
                <a:solidFill>
                  <a:srgbClr val="1C0840"/>
                </a:solidFill>
                <a:latin typeface="Century Gothic" panose="020B0502020202020204" pitchFamily="34" charset="0"/>
              </a:rPr>
              <a:t>Co-Chair</a:t>
            </a:r>
            <a:endParaRPr lang="en-US" sz="1600" b="1" kern="0" dirty="0">
              <a:solidFill>
                <a:srgbClr val="1C0840"/>
              </a:solidFill>
              <a:latin typeface="Century Gothic" panose="020B0502020202020204" pitchFamily="34" charset="0"/>
            </a:endParaRPr>
          </a:p>
          <a:p>
            <a:pPr marL="10795" marR="4445" indent="-4445"/>
            <a:r>
              <a:rPr lang="en-GB" sz="1600" kern="0" dirty="0">
                <a:solidFill>
                  <a:srgbClr val="1C0840"/>
                </a:solidFill>
                <a:latin typeface="Century Gothic" panose="020B0502020202020204" pitchFamily="34" charset="0"/>
              </a:rPr>
              <a:t>Dolores Ordóñez Martínez</a:t>
            </a:r>
          </a:p>
          <a:p>
            <a:r>
              <a:rPr lang="en-GB" sz="1600" kern="0" dirty="0">
                <a:solidFill>
                  <a:srgbClr val="1C0840"/>
                </a:solidFill>
                <a:latin typeface="Century Gothic" panose="020B0502020202020204" pitchFamily="34" charset="0"/>
              </a:rPr>
              <a:t>Anysolution</a:t>
            </a:r>
            <a:endParaRPr sz="1600" kern="0" dirty="0">
              <a:solidFill>
                <a:srgbClr val="1C0840"/>
              </a:solidFill>
              <a:latin typeface="Century Gothic" panose="020B0502020202020204" pitchFamily="34" charset="0"/>
            </a:endParaRPr>
          </a:p>
        </p:txBody>
      </p:sp>
      <p:pic>
        <p:nvPicPr>
          <p:cNvPr id="10" name="Picture 9" descr="Dolores.jpg">
            <a:extLst>
              <a:ext uri="{FF2B5EF4-FFF2-40B4-BE49-F238E27FC236}">
                <a16:creationId xmlns:a16="http://schemas.microsoft.com/office/drawing/2014/main" id="{0038AEC6-14B6-2142-9BA5-C9C274C08503}"/>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7459687" y="2198318"/>
            <a:ext cx="1709037" cy="1709037"/>
          </a:xfrm>
          <a:prstGeom prst="rect">
            <a:avLst/>
          </a:prstGeom>
        </p:spPr>
      </p:pic>
      <p:sp>
        <p:nvSpPr>
          <p:cNvPr id="11" name="object 4">
            <a:extLst>
              <a:ext uri="{FF2B5EF4-FFF2-40B4-BE49-F238E27FC236}">
                <a16:creationId xmlns:a16="http://schemas.microsoft.com/office/drawing/2014/main" id="{E9E5FF9E-C835-1329-F390-B763FCFB6879}"/>
              </a:ext>
            </a:extLst>
          </p:cNvPr>
          <p:cNvSpPr txBox="1">
            <a:spLocks/>
          </p:cNvSpPr>
          <p:nvPr/>
        </p:nvSpPr>
        <p:spPr>
          <a:xfrm>
            <a:off x="659026" y="186777"/>
            <a:ext cx="11532973" cy="704951"/>
          </a:xfrm>
          <a:prstGeom prst="rect">
            <a:avLst/>
          </a:prstGeom>
        </p:spPr>
        <p:txBody>
          <a:bodyPr vert="horz" lIns="91440" tIns="45720" rIns="91440" bIns="45720" rtlCol="0" anchor="ctr">
            <a:noAutofit/>
          </a:bodyPr>
          <a:lstStyle>
            <a:defPPr>
              <a:defRPr lang="en-US"/>
            </a:defPPr>
            <a:lvl1pPr defTabSz="914400">
              <a:lnSpc>
                <a:spcPct val="90000"/>
              </a:lnSpc>
              <a:spcBef>
                <a:spcPct val="0"/>
              </a:spcBef>
              <a:buNone/>
              <a:defRPr sz="4000" b="1" i="0">
                <a:solidFill>
                  <a:srgbClr val="11284B"/>
                </a:solidFill>
                <a:effectLst>
                  <a:outerShdw blurRad="50800" dist="38100" dir="5400000" algn="t" rotWithShape="0">
                    <a:prstClr val="black">
                      <a:alpha val="40000"/>
                    </a:prstClr>
                  </a:outerShdw>
                </a:effectLst>
                <a:latin typeface="Century Gothic" panose="020B0502020202020204" pitchFamily="34" charset="0"/>
                <a:ea typeface="Helvetica Neue Medium" panose="02000503000000020004" pitchFamily="2" charset="0"/>
                <a:cs typeface="Helvetica Neue Medium" panose="02000503000000020004" pitchFamily="2" charset="0"/>
              </a:defRPr>
            </a:lvl1pPr>
          </a:lstStyle>
          <a:p>
            <a:r>
              <a:rPr lang="en-US" dirty="0"/>
              <a:t>WG Energy</a:t>
            </a:r>
          </a:p>
        </p:txBody>
      </p:sp>
      <p:pic>
        <p:nvPicPr>
          <p:cNvPr id="14" name="Picture 13" descr="A person with her hand on her chin&#10;&#10;Description automatically generated with medium confidence">
            <a:extLst>
              <a:ext uri="{FF2B5EF4-FFF2-40B4-BE49-F238E27FC236}">
                <a16:creationId xmlns:a16="http://schemas.microsoft.com/office/drawing/2014/main" id="{D098E65E-4359-9457-F9A6-6F0AB885326A}"/>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358418" y="2255655"/>
            <a:ext cx="1648001" cy="1709037"/>
          </a:xfrm>
          <a:prstGeom prst="rect">
            <a:avLst/>
          </a:prstGeom>
        </p:spPr>
      </p:pic>
    </p:spTree>
    <p:extLst>
      <p:ext uri="{BB962C8B-B14F-4D97-AF65-F5344CB8AC3E}">
        <p14:creationId xmlns:p14="http://schemas.microsoft.com/office/powerpoint/2010/main" val="2774083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6">
            <a:extLst>
              <a:ext uri="{FF2B5EF4-FFF2-40B4-BE49-F238E27FC236}">
                <a16:creationId xmlns:a16="http://schemas.microsoft.com/office/drawing/2014/main" id="{4AF8DC6C-B117-8D4C-A6BE-69A366FA66EE}"/>
              </a:ext>
            </a:extLst>
          </p:cNvPr>
          <p:cNvSpPr/>
          <p:nvPr/>
        </p:nvSpPr>
        <p:spPr>
          <a:xfrm>
            <a:off x="265611" y="899286"/>
            <a:ext cx="11198319" cy="1508105"/>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lvl="0" algn="just">
              <a:spcAft>
                <a:spcPts val="1200"/>
              </a:spcAft>
              <a:buClr>
                <a:srgbClr val="EC008C"/>
              </a:buClr>
            </a:pPr>
            <a:r>
              <a:rPr lang="en-GB" sz="1600" b="1" dirty="0">
                <a:solidFill>
                  <a:srgbClr val="11284B"/>
                </a:solidFill>
                <a:latin typeface="Century Gothic" panose="020B0502020202020204" pitchFamily="34" charset="0"/>
              </a:rPr>
              <a:t>Relevant facts</a:t>
            </a:r>
          </a:p>
          <a:p>
            <a:pPr lvl="0">
              <a:spcAft>
                <a:spcPts val="1200"/>
              </a:spcAft>
              <a:buClr>
                <a:srgbClr val="EC008C"/>
              </a:buClr>
            </a:pPr>
            <a:r>
              <a:rPr lang="en-GB" sz="1500" b="1" dirty="0">
                <a:solidFill>
                  <a:srgbClr val="11284B"/>
                </a:solidFill>
                <a:latin typeface="Century Gothic" panose="020B0502020202020204" pitchFamily="34" charset="0"/>
                <a:ea typeface="Helvetica Neue" panose="02000503000000020004" pitchFamily="2" charset="0"/>
                <a:cs typeface="Helvetica Neue" panose="02000503000000020004" pitchFamily="2" charset="0"/>
              </a:rPr>
              <a:t> 80</a:t>
            </a:r>
            <a:r>
              <a:rPr lang="en-GB" sz="1500" dirty="0">
                <a:solidFill>
                  <a:srgbClr val="11284B"/>
                </a:solidFill>
                <a:latin typeface="Century Gothic" panose="020B0502020202020204" pitchFamily="34" charset="0"/>
                <a:ea typeface="Helvetica Neue" panose="02000503000000020004" pitchFamily="2" charset="0"/>
                <a:cs typeface="Helvetica Neue" panose="02000503000000020004" pitchFamily="2" charset="0"/>
              </a:rPr>
              <a:t> member organisations</a:t>
            </a:r>
          </a:p>
          <a:p>
            <a:pPr lvl="0">
              <a:spcAft>
                <a:spcPts val="1200"/>
              </a:spcAft>
              <a:buClr>
                <a:srgbClr val="EC008C"/>
              </a:buClr>
            </a:pPr>
            <a:r>
              <a:rPr lang="en-GB" sz="1500" b="1" dirty="0">
                <a:solidFill>
                  <a:srgbClr val="11284B"/>
                </a:solidFill>
                <a:latin typeface="Century Gothic"/>
                <a:ea typeface="Helvetica Neue" panose="02000503000000020004" pitchFamily="2" charset="0"/>
                <a:cs typeface="Helvetica Neue" panose="02000503000000020004" pitchFamily="2" charset="0"/>
              </a:rPr>
              <a:t>110</a:t>
            </a:r>
            <a:r>
              <a:rPr lang="en-GB" sz="1500" dirty="0">
                <a:solidFill>
                  <a:srgbClr val="11284B"/>
                </a:solidFill>
                <a:latin typeface="Century Gothic"/>
                <a:ea typeface="Helvetica Neue" panose="02000503000000020004" pitchFamily="2" charset="0"/>
                <a:cs typeface="Helvetica Neue" panose="02000503000000020004" pitchFamily="2" charset="0"/>
              </a:rPr>
              <a:t> participants</a:t>
            </a:r>
          </a:p>
          <a:p>
            <a:pPr marL="11517" indent="0">
              <a:lnSpc>
                <a:spcPct val="100000"/>
              </a:lnSpc>
              <a:spcAft>
                <a:spcPts val="1200"/>
              </a:spcAft>
              <a:buFont typeface="Arial" panose="020B0604020202020204" pitchFamily="34" charset="0"/>
              <a:buNone/>
              <a:tabLst>
                <a:tab pos="194051" algn="l"/>
              </a:tabLst>
            </a:pPr>
            <a:r>
              <a:rPr lang="en-GB" sz="1600" b="1" dirty="0">
                <a:solidFill>
                  <a:srgbClr val="11284B"/>
                </a:solidFill>
                <a:latin typeface="Century Gothic" panose="020B0502020202020204" pitchFamily="34" charset="0"/>
              </a:rPr>
              <a:t>Main achievements:</a:t>
            </a:r>
            <a:endParaRPr lang="en-GB" sz="1600" dirty="0">
              <a:solidFill>
                <a:srgbClr val="11284B"/>
              </a:solidFill>
              <a:latin typeface="Century Gothic" panose="020B0502020202020204" pitchFamily="34" charset="0"/>
              <a:ea typeface="Helvetica Neue" panose="02000503000000020004" pitchFamily="2" charset="0"/>
              <a:cs typeface="Calibri"/>
            </a:endParaRPr>
          </a:p>
        </p:txBody>
      </p:sp>
      <p:sp>
        <p:nvSpPr>
          <p:cNvPr id="9" name="object 4">
            <a:extLst>
              <a:ext uri="{FF2B5EF4-FFF2-40B4-BE49-F238E27FC236}">
                <a16:creationId xmlns:a16="http://schemas.microsoft.com/office/drawing/2014/main" id="{442EF4DE-B0EB-2111-8485-A46D84CED595}"/>
              </a:ext>
            </a:extLst>
          </p:cNvPr>
          <p:cNvSpPr txBox="1">
            <a:spLocks/>
          </p:cNvSpPr>
          <p:nvPr/>
        </p:nvSpPr>
        <p:spPr>
          <a:xfrm>
            <a:off x="650789" y="161618"/>
            <a:ext cx="11541211" cy="6595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1284B"/>
                </a:solidFill>
                <a:latin typeface="Avenir Heavy" panose="02000503020000020003" pitchFamily="2" charset="0"/>
                <a:ea typeface="Helvetica Neue Medium" panose="02000503000000020004" pitchFamily="2" charset="0"/>
                <a:cs typeface="Helvetica Neue Medium" panose="02000503000000020004" pitchFamily="2" charset="0"/>
              </a:defRPr>
            </a:lvl1pPr>
          </a:lstStyle>
          <a:p>
            <a:r>
              <a:rPr lang="en-GB" sz="4000" dirty="0">
                <a:effectLst>
                  <a:outerShdw blurRad="50800" dist="38100" dir="5400000" algn="t" rotWithShape="0">
                    <a:prstClr val="black">
                      <a:alpha val="40000"/>
                    </a:prstClr>
                  </a:outerShdw>
                </a:effectLst>
                <a:latin typeface="Century Gothic" panose="020B0502020202020204" pitchFamily="34" charset="0"/>
              </a:rPr>
              <a:t>Highlights</a:t>
            </a:r>
          </a:p>
        </p:txBody>
      </p:sp>
      <p:graphicFrame>
        <p:nvGraphicFramePr>
          <p:cNvPr id="2" name="Table 2">
            <a:extLst>
              <a:ext uri="{FF2B5EF4-FFF2-40B4-BE49-F238E27FC236}">
                <a16:creationId xmlns:a16="http://schemas.microsoft.com/office/drawing/2014/main" id="{3FA3F1CA-3F3E-8DE9-0776-289D86DBA410}"/>
              </a:ext>
            </a:extLst>
          </p:cNvPr>
          <p:cNvGraphicFramePr>
            <a:graphicFrameLocks noGrp="1"/>
          </p:cNvGraphicFramePr>
          <p:nvPr>
            <p:extLst>
              <p:ext uri="{D42A27DB-BD31-4B8C-83A1-F6EECF244321}">
                <p14:modId xmlns:p14="http://schemas.microsoft.com/office/powerpoint/2010/main" val="2136292421"/>
              </p:ext>
            </p:extLst>
          </p:nvPr>
        </p:nvGraphicFramePr>
        <p:xfrm>
          <a:off x="263225" y="2546993"/>
          <a:ext cx="11227348" cy="3911274"/>
        </p:xfrm>
        <a:graphic>
          <a:graphicData uri="http://schemas.openxmlformats.org/drawingml/2006/table">
            <a:tbl>
              <a:tblPr firstRow="1" bandRow="1">
                <a:tableStyleId>{5C22544A-7EE6-4342-B048-85BDC9FD1C3A}</a:tableStyleId>
              </a:tblPr>
              <a:tblGrid>
                <a:gridCol w="3742449">
                  <a:extLst>
                    <a:ext uri="{9D8B030D-6E8A-4147-A177-3AD203B41FA5}">
                      <a16:colId xmlns:a16="http://schemas.microsoft.com/office/drawing/2014/main" val="1715198541"/>
                    </a:ext>
                  </a:extLst>
                </a:gridCol>
                <a:gridCol w="3647872">
                  <a:extLst>
                    <a:ext uri="{9D8B030D-6E8A-4147-A177-3AD203B41FA5}">
                      <a16:colId xmlns:a16="http://schemas.microsoft.com/office/drawing/2014/main" val="2376640030"/>
                    </a:ext>
                  </a:extLst>
                </a:gridCol>
                <a:gridCol w="3837027">
                  <a:extLst>
                    <a:ext uri="{9D8B030D-6E8A-4147-A177-3AD203B41FA5}">
                      <a16:colId xmlns:a16="http://schemas.microsoft.com/office/drawing/2014/main" val="521310501"/>
                    </a:ext>
                  </a:extLst>
                </a:gridCol>
              </a:tblGrid>
              <a:tr h="362784">
                <a:tc>
                  <a:txBody>
                    <a:bodyPr/>
                    <a:lstStyle/>
                    <a:p>
                      <a:pPr algn="ctr"/>
                      <a:r>
                        <a:rPr lang="aa-ET" sz="1600" b="1" i="0" dirty="0">
                          <a:latin typeface="Century Gothic" panose="020B0502020202020204" pitchFamily="34" charset="0"/>
                        </a:rPr>
                        <a:t>Deliverables</a:t>
                      </a:r>
                    </a:p>
                  </a:txBody>
                  <a:tcPr>
                    <a:solidFill>
                      <a:srgbClr val="1C0840"/>
                    </a:solidFill>
                  </a:tcPr>
                </a:tc>
                <a:tc>
                  <a:txBody>
                    <a:bodyPr/>
                    <a:lstStyle/>
                    <a:p>
                      <a:pPr algn="ctr"/>
                      <a:r>
                        <a:rPr lang="aa-ET" sz="1600" b="1" i="0" dirty="0">
                          <a:latin typeface="Century Gothic" panose="020B0502020202020204" pitchFamily="34" charset="0"/>
                        </a:rPr>
                        <a:t>Collaborations</a:t>
                      </a:r>
                    </a:p>
                  </a:txBody>
                  <a:tcPr>
                    <a:solidFill>
                      <a:srgbClr val="1C0840"/>
                    </a:solidFill>
                  </a:tcPr>
                </a:tc>
                <a:tc>
                  <a:txBody>
                    <a:bodyPr/>
                    <a:lstStyle/>
                    <a:p>
                      <a:pPr algn="ctr"/>
                      <a:r>
                        <a:rPr lang="aa-ET" sz="1600" b="1" i="0" dirty="0">
                          <a:latin typeface="Century Gothic" panose="020B0502020202020204" pitchFamily="34" charset="0"/>
                        </a:rPr>
                        <a:t>Events</a:t>
                      </a:r>
                    </a:p>
                  </a:txBody>
                  <a:tcPr>
                    <a:solidFill>
                      <a:srgbClr val="1C0840"/>
                    </a:solidFill>
                  </a:tcPr>
                </a:tc>
                <a:extLst>
                  <a:ext uri="{0D108BD9-81ED-4DB2-BD59-A6C34878D82A}">
                    <a16:rowId xmlns:a16="http://schemas.microsoft.com/office/drawing/2014/main" val="828346754"/>
                  </a:ext>
                </a:extLst>
              </a:tr>
              <a:tr h="3548490">
                <a:tc>
                  <a:txBody>
                    <a:bodyPr/>
                    <a:lstStyle/>
                    <a:p>
                      <a:pPr marL="354330" indent="-342900" algn="just">
                        <a:lnSpc>
                          <a:spcPct val="100000"/>
                        </a:lnSpc>
                        <a:spcAft>
                          <a:spcPts val="600"/>
                        </a:spcAft>
                        <a:buFont typeface="Wingdings" pitchFamily="2" charset="2"/>
                        <a:buChar char="§"/>
                        <a:tabLst>
                          <a:tab pos="194051" algn="l"/>
                        </a:tabLst>
                      </a:pPr>
                      <a:r>
                        <a:rPr lang="en-GB" sz="1600" dirty="0">
                          <a:solidFill>
                            <a:srgbClr val="1C0840"/>
                          </a:solidFill>
                          <a:latin typeface="Century Gothic" panose="020B0502020202020204" pitchFamily="34" charset="0"/>
                          <a:cs typeface="Calibri"/>
                        </a:rPr>
                        <a:t>Flexibility Solutions paper</a:t>
                      </a:r>
                    </a:p>
                    <a:p>
                      <a:pPr marL="354330" indent="-342900" algn="l">
                        <a:lnSpc>
                          <a:spcPct val="100000"/>
                        </a:lnSpc>
                        <a:spcAft>
                          <a:spcPts val="600"/>
                        </a:spcAft>
                        <a:buFont typeface="Wingdings" pitchFamily="2" charset="2"/>
                        <a:buChar char="§"/>
                        <a:tabLst>
                          <a:tab pos="194051" algn="l"/>
                        </a:tabLst>
                      </a:pPr>
                      <a:r>
                        <a:rPr lang="en-GB" sz="1600" dirty="0">
                          <a:solidFill>
                            <a:srgbClr val="1C0840"/>
                          </a:solidFill>
                          <a:latin typeface="Century Gothic" panose="020B0502020202020204" pitchFamily="34" charset="0"/>
                          <a:cs typeface="Calibri"/>
                        </a:rPr>
                        <a:t>Responses to public consultation: Digitising Energy EU Action Plan, Energy Market Design</a:t>
                      </a:r>
                    </a:p>
                    <a:p>
                      <a:pPr marL="354330" indent="-342900" algn="l">
                        <a:lnSpc>
                          <a:spcPct val="100000"/>
                        </a:lnSpc>
                        <a:spcAft>
                          <a:spcPts val="600"/>
                        </a:spcAft>
                        <a:buFont typeface="Wingdings" pitchFamily="2" charset="2"/>
                        <a:buChar char="§"/>
                        <a:tabLst>
                          <a:tab pos="194051" algn="l"/>
                        </a:tabLst>
                      </a:pPr>
                      <a:r>
                        <a:rPr lang="en-GB" sz="1600" dirty="0">
                          <a:solidFill>
                            <a:srgbClr val="1C0840"/>
                          </a:solidFill>
                          <a:latin typeface="Century Gothic" panose="020B0502020202020204" pitchFamily="34" charset="0"/>
                          <a:cs typeface="Calibri"/>
                        </a:rPr>
                        <a:t>Edge driven Digital Twins in distributed energy systems</a:t>
                      </a:r>
                    </a:p>
                    <a:p>
                      <a:pPr marL="354330" indent="-342900" algn="l">
                        <a:lnSpc>
                          <a:spcPct val="100000"/>
                        </a:lnSpc>
                        <a:spcAft>
                          <a:spcPts val="600"/>
                        </a:spcAft>
                        <a:buFont typeface="Wingdings" pitchFamily="2" charset="2"/>
                        <a:buChar char="§"/>
                        <a:tabLst>
                          <a:tab pos="194051" algn="l"/>
                        </a:tabLst>
                      </a:pPr>
                      <a:r>
                        <a:rPr lang="en-GB" sz="1600" dirty="0">
                          <a:solidFill>
                            <a:srgbClr val="1C0840"/>
                          </a:solidFill>
                          <a:latin typeface="Century Gothic" panose="020B0502020202020204" pitchFamily="34" charset="0"/>
                        </a:rPr>
                        <a:t>Facilitating the creation of consortia for collaborative research projects</a:t>
                      </a:r>
                    </a:p>
                    <a:p>
                      <a:pPr marL="354330" lvl="0" indent="-342900" algn="l">
                        <a:lnSpc>
                          <a:spcPct val="100000"/>
                        </a:lnSpc>
                        <a:spcAft>
                          <a:spcPts val="600"/>
                        </a:spcAft>
                        <a:buFont typeface="Wingdings" pitchFamily="2" charset="2"/>
                        <a:buChar char="§"/>
                      </a:pPr>
                      <a:r>
                        <a:rPr lang="en-GB" sz="1600" dirty="0">
                          <a:solidFill>
                            <a:srgbClr val="1C0840"/>
                          </a:solidFill>
                          <a:latin typeface="Century Gothic"/>
                        </a:rPr>
                        <a:t>Organisation or workshops and events </a:t>
                      </a:r>
                    </a:p>
                  </a:txBody>
                  <a:tcPr>
                    <a:noFill/>
                  </a:tcPr>
                </a:tc>
                <a:tc>
                  <a:txBody>
                    <a:bodyPr/>
                    <a:lstStyle/>
                    <a:p>
                      <a:pPr marL="285750" lvl="0" indent="-285750">
                        <a:spcAft>
                          <a:spcPts val="600"/>
                        </a:spcAft>
                        <a:buFont typeface="Wingdings" pitchFamily="2" charset="2"/>
                        <a:buChar char="§"/>
                      </a:pPr>
                      <a:r>
                        <a:rPr lang="en-GB" sz="1600" b="0" i="0" noProof="0" dirty="0">
                          <a:solidFill>
                            <a:srgbClr val="1C0840"/>
                          </a:solidFill>
                          <a:latin typeface="Century Gothic" panose="020B0502020202020204" pitchFamily="34" charset="0"/>
                        </a:rPr>
                        <a:t>EC TF Smart Grids Expert Groups – providing contributions</a:t>
                      </a:r>
                    </a:p>
                    <a:p>
                      <a:pPr marL="285750" lvl="0" indent="-285750">
                        <a:spcAft>
                          <a:spcPts val="600"/>
                        </a:spcAft>
                        <a:buFont typeface="Wingdings" pitchFamily="2" charset="2"/>
                        <a:buChar char="§"/>
                      </a:pPr>
                      <a:r>
                        <a:rPr lang="en-GB" sz="1600" b="0" i="0" noProof="0" dirty="0">
                          <a:solidFill>
                            <a:srgbClr val="1C0840"/>
                          </a:solidFill>
                          <a:latin typeface="Century Gothic" panose="020B0502020202020204" pitchFamily="34" charset="0"/>
                        </a:rPr>
                        <a:t>HLF on EU Standardisation – providing contributions to various energy related work streams</a:t>
                      </a:r>
                    </a:p>
                    <a:p>
                      <a:pPr marL="285750" lvl="0" indent="-285750">
                        <a:spcAft>
                          <a:spcPts val="600"/>
                        </a:spcAft>
                        <a:buFont typeface="Wingdings" pitchFamily="2" charset="2"/>
                        <a:buChar char="§"/>
                      </a:pPr>
                      <a:endParaRPr lang="en-GB" sz="1600" b="0" i="0" noProof="0" dirty="0">
                        <a:solidFill>
                          <a:srgbClr val="1C0840"/>
                        </a:solidFill>
                        <a:latin typeface="Century Gothic"/>
                      </a:endParaRPr>
                    </a:p>
                  </a:txBody>
                  <a:tcPr>
                    <a:noFill/>
                  </a:tcPr>
                </a:tc>
                <a:tc>
                  <a:txBody>
                    <a:bodyPr/>
                    <a:lstStyle/>
                    <a:p>
                      <a:pPr marL="285750" indent="-285750">
                        <a:spcAft>
                          <a:spcPts val="600"/>
                        </a:spcAft>
                        <a:buFont typeface="Wingdings" pitchFamily="2" charset="2"/>
                        <a:buChar char="§"/>
                      </a:pPr>
                      <a:r>
                        <a:rPr lang="en-GB" sz="1600" b="0" i="0" u="none" strike="noStrike" noProof="0" dirty="0">
                          <a:solidFill>
                            <a:srgbClr val="1C0840"/>
                          </a:solidFill>
                          <a:latin typeface="Century Gothic" panose="020B0502020202020204" pitchFamily="34" charset="0"/>
                        </a:rPr>
                        <a:t>IoT Week 2022 sessions</a:t>
                      </a:r>
                    </a:p>
                    <a:p>
                      <a:pPr marL="285750" indent="-285750">
                        <a:spcAft>
                          <a:spcPts val="600"/>
                        </a:spcAft>
                        <a:buFont typeface="Wingdings" pitchFamily="2" charset="2"/>
                        <a:buChar char="§"/>
                      </a:pPr>
                      <a:r>
                        <a:rPr lang="en-GB" sz="1600" b="0" i="0" u="none" strike="noStrike" noProof="0" dirty="0">
                          <a:solidFill>
                            <a:srgbClr val="1C0840"/>
                          </a:solidFill>
                          <a:latin typeface="Century Gothic" panose="020B0502020202020204" pitchFamily="34" charset="0"/>
                        </a:rPr>
                        <a:t>EU Sustainability Week</a:t>
                      </a:r>
                    </a:p>
                    <a:p>
                      <a:pPr marL="285750" indent="-285750">
                        <a:spcAft>
                          <a:spcPts val="600"/>
                        </a:spcAft>
                        <a:buFont typeface="Wingdings" pitchFamily="2" charset="2"/>
                        <a:buChar char="§"/>
                      </a:pPr>
                      <a:r>
                        <a:rPr lang="en-GB" sz="1600" b="0" i="0" u="none" strike="noStrike" noProof="0" dirty="0">
                          <a:solidFill>
                            <a:srgbClr val="1C0840"/>
                          </a:solidFill>
                          <a:latin typeface="Century Gothic" panose="020B0502020202020204" pitchFamily="34" charset="0"/>
                        </a:rPr>
                        <a:t>Various events and workshops organised by projects and other partners</a:t>
                      </a:r>
                    </a:p>
                    <a:p>
                      <a:pPr marL="285750" indent="-285750">
                        <a:spcAft>
                          <a:spcPts val="600"/>
                        </a:spcAft>
                        <a:buFont typeface="Wingdings" pitchFamily="2" charset="2"/>
                        <a:buChar char="§"/>
                      </a:pPr>
                      <a:r>
                        <a:rPr lang="en-GB" sz="1600" b="0" i="0" u="none" strike="noStrike" noProof="0" dirty="0">
                          <a:solidFill>
                            <a:srgbClr val="1C0840"/>
                          </a:solidFill>
                          <a:latin typeface="Century Gothic" panose="020B0502020202020204" pitchFamily="34" charset="0"/>
                        </a:rPr>
                        <a:t>AIOTI Signature Event 2023</a:t>
                      </a:r>
                    </a:p>
                    <a:p>
                      <a:pPr marL="285750" indent="-285750">
                        <a:spcAft>
                          <a:spcPts val="600"/>
                        </a:spcAft>
                        <a:buFont typeface="Wingdings" pitchFamily="2" charset="2"/>
                        <a:buChar char="§"/>
                      </a:pPr>
                      <a:r>
                        <a:rPr lang="en-GB" sz="1600" b="0" i="0" u="none" strike="noStrike" noProof="0" dirty="0">
                          <a:solidFill>
                            <a:srgbClr val="1C0840"/>
                          </a:solidFill>
                          <a:latin typeface="Century Gothic" panose="020B0502020202020204" pitchFamily="34" charset="0"/>
                        </a:rPr>
                        <a:t>Several topical webinars</a:t>
                      </a:r>
                    </a:p>
                    <a:p>
                      <a:pPr marL="285750" indent="-285750">
                        <a:spcAft>
                          <a:spcPts val="600"/>
                        </a:spcAft>
                        <a:buFont typeface="Wingdings" pitchFamily="2" charset="2"/>
                        <a:buChar char="§"/>
                      </a:pPr>
                      <a:r>
                        <a:rPr lang="en-GB" sz="1600" b="0" i="0" u="none" strike="noStrike" noProof="0" dirty="0">
                          <a:solidFill>
                            <a:srgbClr val="1C0840"/>
                          </a:solidFill>
                          <a:latin typeface="Century Gothic" panose="020B0502020202020204" pitchFamily="34" charset="0"/>
                        </a:rPr>
                        <a:t>Workshop Jan 2024: Accelerating standardisation in the nexus of mobility, buildings and energy</a:t>
                      </a:r>
                    </a:p>
                  </a:txBody>
                  <a:tcPr>
                    <a:noFill/>
                  </a:tcPr>
                </a:tc>
                <a:extLst>
                  <a:ext uri="{0D108BD9-81ED-4DB2-BD59-A6C34878D82A}">
                    <a16:rowId xmlns:a16="http://schemas.microsoft.com/office/drawing/2014/main" val="3063682905"/>
                  </a:ext>
                </a:extLst>
              </a:tr>
            </a:tbl>
          </a:graphicData>
        </a:graphic>
      </p:graphicFrame>
    </p:spTree>
    <p:extLst>
      <p:ext uri="{BB962C8B-B14F-4D97-AF65-F5344CB8AC3E}">
        <p14:creationId xmlns:p14="http://schemas.microsoft.com/office/powerpoint/2010/main" val="2938149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592D-E6F4-B404-3023-924F30D88F34}"/>
              </a:ext>
            </a:extLst>
          </p:cNvPr>
          <p:cNvSpPr>
            <a:spLocks noGrp="1"/>
          </p:cNvSpPr>
          <p:nvPr>
            <p:ph type="ctrTitle"/>
          </p:nvPr>
        </p:nvSpPr>
        <p:spPr>
          <a:xfrm>
            <a:off x="928885" y="1705510"/>
            <a:ext cx="10515600" cy="2641900"/>
          </a:xfrm>
        </p:spPr>
        <p:txBody>
          <a:bodyPr>
            <a:normAutofit/>
          </a:bodyPr>
          <a:lstStyle/>
          <a:p>
            <a:pPr>
              <a:lnSpc>
                <a:spcPct val="100000"/>
              </a:lnSpc>
            </a:pPr>
            <a:r>
              <a:rPr lang="en-GB" dirty="0"/>
              <a:t>Presentation of the Paper</a:t>
            </a:r>
          </a:p>
        </p:txBody>
      </p:sp>
      <p:sp>
        <p:nvSpPr>
          <p:cNvPr id="3" name="Subtitle 2">
            <a:extLst>
              <a:ext uri="{FF2B5EF4-FFF2-40B4-BE49-F238E27FC236}">
                <a16:creationId xmlns:a16="http://schemas.microsoft.com/office/drawing/2014/main" id="{06BC86D9-436D-B8F8-598F-A2341FC02CA7}"/>
              </a:ext>
            </a:extLst>
          </p:cNvPr>
          <p:cNvSpPr>
            <a:spLocks noGrp="1"/>
          </p:cNvSpPr>
          <p:nvPr>
            <p:ph type="subTitle" idx="1"/>
          </p:nvPr>
        </p:nvSpPr>
        <p:spPr>
          <a:xfrm>
            <a:off x="838200" y="4366054"/>
            <a:ext cx="10515600" cy="918410"/>
          </a:xfrm>
        </p:spPr>
        <p:txBody>
          <a:bodyPr>
            <a:noAutofit/>
          </a:bodyPr>
          <a:lstStyle/>
          <a:p>
            <a:pPr>
              <a:lnSpc>
                <a:spcPct val="100000"/>
              </a:lnSpc>
              <a:spcBef>
                <a:spcPts val="0"/>
              </a:spcBef>
              <a:spcAft>
                <a:spcPts val="1200"/>
              </a:spcAft>
            </a:pPr>
            <a:r>
              <a:rPr lang="en-GB" sz="2000" dirty="0">
                <a:effectLst/>
                <a:ea typeface="Verdana" panose="020B0604030504040204" pitchFamily="34" charset="0"/>
                <a:cs typeface="Verdana" panose="020B0604030504040204" pitchFamily="34" charset="0"/>
              </a:rPr>
              <a:t>Natalie Samovich, WG Energy Chair (Enercoutim)</a:t>
            </a:r>
            <a:endParaRPr lang="en-US" sz="2000" dirty="0"/>
          </a:p>
        </p:txBody>
      </p:sp>
    </p:spTree>
    <p:extLst>
      <p:ext uri="{BB962C8B-B14F-4D97-AF65-F5344CB8AC3E}">
        <p14:creationId xmlns:p14="http://schemas.microsoft.com/office/powerpoint/2010/main" val="1852041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0C086-B767-418F-BFA3-6CF0C0E04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F509C8-673B-37B6-9617-C0FD330833CC}"/>
              </a:ext>
            </a:extLst>
          </p:cNvPr>
          <p:cNvSpPr>
            <a:spLocks noGrp="1"/>
          </p:cNvSpPr>
          <p:nvPr>
            <p:ph type="title"/>
          </p:nvPr>
        </p:nvSpPr>
        <p:spPr>
          <a:xfrm>
            <a:off x="635726" y="186612"/>
            <a:ext cx="11556274" cy="709859"/>
          </a:xfrm>
        </p:spPr>
        <p:txBody>
          <a:bodyPr>
            <a:normAutofit/>
          </a:bodyPr>
          <a:lstStyle/>
          <a:p>
            <a:r>
              <a:rPr lang="en-GB" sz="3200" dirty="0"/>
              <a:t>Edge driven Digital Twins in distributed energy systems</a:t>
            </a:r>
            <a:endParaRPr lang="aa-ET" sz="3200" dirty="0"/>
          </a:p>
        </p:txBody>
      </p:sp>
      <p:sp>
        <p:nvSpPr>
          <p:cNvPr id="6" name="Content Placeholder 2">
            <a:extLst>
              <a:ext uri="{FF2B5EF4-FFF2-40B4-BE49-F238E27FC236}">
                <a16:creationId xmlns:a16="http://schemas.microsoft.com/office/drawing/2014/main" id="{4276BF25-B201-D7F6-6666-D046341DF28C}"/>
              </a:ext>
            </a:extLst>
          </p:cNvPr>
          <p:cNvSpPr>
            <a:spLocks noGrp="1"/>
          </p:cNvSpPr>
          <p:nvPr>
            <p:ph idx="1"/>
          </p:nvPr>
        </p:nvSpPr>
        <p:spPr>
          <a:xfrm>
            <a:off x="238897" y="1062447"/>
            <a:ext cx="11953103" cy="820142"/>
          </a:xfrm>
        </p:spPr>
        <p:txBody>
          <a:bodyPr>
            <a:normAutofit/>
          </a:bodyPr>
          <a:lstStyle/>
          <a:p>
            <a:pPr marL="0" indent="0">
              <a:lnSpc>
                <a:spcPct val="115000"/>
              </a:lnSpc>
              <a:spcAft>
                <a:spcPts val="600"/>
              </a:spcAft>
              <a:buNone/>
            </a:pPr>
            <a:r>
              <a:rPr lang="en-GB" sz="1800" b="1" dirty="0">
                <a:solidFill>
                  <a:srgbClr val="1C0840"/>
                </a:solidFill>
                <a:effectLst/>
                <a:latin typeface="Century Gothic" panose="020B0502020202020204" pitchFamily="34" charset="0"/>
                <a:ea typeface="Yu Mincho" panose="02020400000000000000" pitchFamily="18" charset="-128"/>
                <a:cs typeface="Arial" panose="020B0604020202020204" pitchFamily="34" charset="0"/>
              </a:rPr>
              <a:t>Report published on 31 January: </a:t>
            </a:r>
            <a:r>
              <a:rPr lang="en-GB" sz="1800" b="1" dirty="0">
                <a:solidFill>
                  <a:srgbClr val="0432FF"/>
                </a:solidFill>
                <a:effectLst/>
                <a:latin typeface="Century Gothic" panose="020B0502020202020204" pitchFamily="34" charset="0"/>
                <a:ea typeface="Yu Mincho" panose="02020400000000000000" pitchFamily="18" charset="-128"/>
                <a:cs typeface="Arial" panose="020B0604020202020204" pitchFamily="34" charset="0"/>
                <a:hlinkClick r:id="rId2">
                  <a:extLst>
                    <a:ext uri="{A12FA001-AC4F-418D-AE19-62706E023703}">
                      <ahyp:hlinkClr xmlns:ahyp="http://schemas.microsoft.com/office/drawing/2018/hyperlinkcolor" val="tx"/>
                    </a:ext>
                  </a:extLst>
                </a:hlinkClick>
              </a:rPr>
              <a:t>https://aioti.eu/wp-content/uploads/2024/01/AIOTI-Edge-driven-Digital-Twins-in-distributed-energy-systems-Final.pdf</a:t>
            </a:r>
            <a:r>
              <a:rPr lang="en-GB" sz="1800" b="1" dirty="0">
                <a:solidFill>
                  <a:srgbClr val="0432FF"/>
                </a:solidFill>
                <a:effectLst/>
                <a:latin typeface="Century Gothic" panose="020B0502020202020204" pitchFamily="34" charset="0"/>
                <a:ea typeface="Yu Mincho" panose="02020400000000000000" pitchFamily="18" charset="-128"/>
                <a:cs typeface="Arial" panose="020B0604020202020204" pitchFamily="34" charset="0"/>
              </a:rPr>
              <a:t> </a:t>
            </a:r>
          </a:p>
        </p:txBody>
      </p:sp>
      <p:pic>
        <p:nvPicPr>
          <p:cNvPr id="4" name="Picture 3" descr="A list of energy grids&#10;&#10;Description automatically generated">
            <a:extLst>
              <a:ext uri="{FF2B5EF4-FFF2-40B4-BE49-F238E27FC236}">
                <a16:creationId xmlns:a16="http://schemas.microsoft.com/office/drawing/2014/main" id="{31853D5C-EA12-8B24-EA5F-CEC89F743C37}"/>
              </a:ext>
            </a:extLst>
          </p:cNvPr>
          <p:cNvPicPr>
            <a:picLocks noChangeAspect="1"/>
          </p:cNvPicPr>
          <p:nvPr/>
        </p:nvPicPr>
        <p:blipFill>
          <a:blip r:embed="rId3"/>
          <a:stretch>
            <a:fillRect/>
          </a:stretch>
        </p:blipFill>
        <p:spPr>
          <a:xfrm>
            <a:off x="0" y="2330954"/>
            <a:ext cx="5831172" cy="2527918"/>
          </a:xfrm>
          <a:prstGeom prst="rect">
            <a:avLst/>
          </a:prstGeom>
        </p:spPr>
      </p:pic>
      <p:pic>
        <p:nvPicPr>
          <p:cNvPr id="7" name="Picture 6" descr="A list of information on a project&#10;&#10;Description automatically generated with medium confidence">
            <a:extLst>
              <a:ext uri="{FF2B5EF4-FFF2-40B4-BE49-F238E27FC236}">
                <a16:creationId xmlns:a16="http://schemas.microsoft.com/office/drawing/2014/main" id="{4F363E08-30FC-0ED9-83FA-DC87295E9AC9}"/>
              </a:ext>
            </a:extLst>
          </p:cNvPr>
          <p:cNvPicPr>
            <a:picLocks noChangeAspect="1"/>
          </p:cNvPicPr>
          <p:nvPr/>
        </p:nvPicPr>
        <p:blipFill>
          <a:blip r:embed="rId4"/>
          <a:stretch>
            <a:fillRect/>
          </a:stretch>
        </p:blipFill>
        <p:spPr>
          <a:xfrm>
            <a:off x="6215448" y="2330954"/>
            <a:ext cx="5027500" cy="3199318"/>
          </a:xfrm>
          <a:prstGeom prst="rect">
            <a:avLst/>
          </a:prstGeom>
        </p:spPr>
      </p:pic>
    </p:spTree>
    <p:extLst>
      <p:ext uri="{BB962C8B-B14F-4D97-AF65-F5344CB8AC3E}">
        <p14:creationId xmlns:p14="http://schemas.microsoft.com/office/powerpoint/2010/main" val="374683994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6C575F4-F3CE-DA47-9C17-FF67AD4ABE57}" vid="{F70F7DCD-5A2B-074D-96B8-F1F7260984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{8EBE0852-21D7-AB41-BEAD-A8D6F44187DD}tf10001076</Template>
  <TotalTime>1127</TotalTime>
  <Words>2288</Words>
  <Application>Microsoft Office PowerPoint</Application>
  <PresentationFormat>Widescreen</PresentationFormat>
  <Paragraphs>784</Paragraphs>
  <Slides>37</Slides>
  <Notes>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Presentation of the Edge driven Digital Twins in distributed energy systems:  Role and opportunities for hybrid data driven solutions</vt:lpstr>
      <vt:lpstr>Opening and Welcome</vt:lpstr>
      <vt:lpstr>Agenda</vt:lpstr>
      <vt:lpstr>Agenda</vt:lpstr>
      <vt:lpstr>About AIOTI WG Energy</vt:lpstr>
      <vt:lpstr>Chair Natalie Samovich Enercoutim</vt:lpstr>
      <vt:lpstr>PowerPoint Presentation</vt:lpstr>
      <vt:lpstr>Presentation of the Paper</vt:lpstr>
      <vt:lpstr>Edge driven Digital Twins in distributed energy systems</vt:lpstr>
      <vt:lpstr>Digital Twins and Edge Computing within energy Smart Grids</vt:lpstr>
      <vt:lpstr>Challenges and opportunities of Edge Computing and Digital Twins in distributed energy sector</vt:lpstr>
      <vt:lpstr>AI and Digital Twins organisational impact</vt:lpstr>
      <vt:lpstr>Digital Twins and interfaces with Data Spaces in Energy</vt:lpstr>
      <vt:lpstr>Presentation of the use cases</vt:lpstr>
      <vt:lpstr>  eFerry setup</vt:lpstr>
      <vt:lpstr>PowerPoint Presentation</vt:lpstr>
      <vt:lpstr>POWER PEAKS AND COORDINATION</vt:lpstr>
      <vt:lpstr>TIMESCHEDULE AND MEASUREMENTS</vt:lpstr>
      <vt:lpstr>PowerPoint Presentation</vt:lpstr>
      <vt:lpstr>PowerPoint Presentation</vt:lpstr>
      <vt:lpstr>Challenges: Energy Efficient in IoT</vt:lpstr>
      <vt:lpstr>Challenges: Performance in IoT</vt:lpstr>
      <vt:lpstr>Riot-ES Value Proposition and Innovation</vt:lpstr>
      <vt:lpstr>Smart Parking Use Case</vt:lpstr>
      <vt:lpstr>Smart Parking Use Case</vt:lpstr>
      <vt:lpstr>Smart Parking Demo</vt:lpstr>
      <vt:lpstr>Smart Parking Demo</vt:lpstr>
      <vt:lpstr>Smart Parking Demo</vt:lpstr>
      <vt:lpstr>Smart Parking Demo</vt:lpstr>
      <vt:lpstr>Presentation of the recommendations</vt:lpstr>
      <vt:lpstr>Conclusions: considerations of digital twins</vt:lpstr>
      <vt:lpstr>Conclusions: Priority metrics</vt:lpstr>
      <vt:lpstr>Recommendations: enabling factors</vt:lpstr>
      <vt:lpstr>Recommendations</vt:lpstr>
      <vt:lpstr>Questions from the Audience </vt:lpstr>
      <vt:lpstr>Wrap up and end of the Webinar</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presentation title</dc:title>
  <dc:creator>Microsoft Office User</dc:creator>
  <cp:lastModifiedBy>Damir Filipovic</cp:lastModifiedBy>
  <cp:revision>810</cp:revision>
  <dcterms:created xsi:type="dcterms:W3CDTF">2018-05-16T10:03:22Z</dcterms:created>
  <dcterms:modified xsi:type="dcterms:W3CDTF">2024-03-19T10:58:56Z</dcterms:modified>
</cp:coreProperties>
</file>